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60" r:id="rId2"/>
    <p:sldId id="263" r:id="rId3"/>
    <p:sldId id="262" r:id="rId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D878D"/>
    <a:srgbClr val="FEBEC1"/>
    <a:srgbClr val="FFE279"/>
    <a:srgbClr val="FFF5D1"/>
    <a:srgbClr val="BAA6F8"/>
    <a:srgbClr val="94D0B9"/>
    <a:srgbClr val="6ACAE4"/>
    <a:srgbClr val="FED8B8"/>
    <a:srgbClr val="FCAC69"/>
    <a:srgbClr val="BDAAF8"/>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F2FD1165-D7D7-4DFD-9708-CD9901E3815E}" v="19" dt="2025-07-10T15:11:35.246"/>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94660"/>
  </p:normalViewPr>
  <p:slideViewPr>
    <p:cSldViewPr snapToGrid="0">
      <p:cViewPr varScale="1">
        <p:scale>
          <a:sx n="68" d="100"/>
          <a:sy n="68" d="100"/>
        </p:scale>
        <p:origin x="548" y="5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viewProps" Target="viewProps.xml"/><Relationship Id="rId5" Type="http://schemas.openxmlformats.org/officeDocument/2006/relationships/presProps" Target="presProps.xml"/><Relationship Id="rId10" Type="http://schemas.microsoft.com/office/2015/10/relationships/revisionInfo" Target="revisionInfo.xml"/><Relationship Id="rId4" Type="http://schemas.openxmlformats.org/officeDocument/2006/relationships/slide" Target="slides/slide3.xml"/><Relationship Id="rId9"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Perry, Sarah" userId="c8c64825-e33b-43d1-8066-f45d62b17fb0" providerId="ADAL" clId="{F2FD1165-D7D7-4DFD-9708-CD9901E3815E}"/>
    <pc:docChg chg="undo custSel addSld modSld">
      <pc:chgData name="Perry, Sarah" userId="c8c64825-e33b-43d1-8066-f45d62b17fb0" providerId="ADAL" clId="{F2FD1165-D7D7-4DFD-9708-CD9901E3815E}" dt="2025-07-10T15:14:11.294" v="478" actId="1035"/>
      <pc:docMkLst>
        <pc:docMk/>
      </pc:docMkLst>
      <pc:sldChg chg="addSp delSp modSp mod">
        <pc:chgData name="Perry, Sarah" userId="c8c64825-e33b-43d1-8066-f45d62b17fb0" providerId="ADAL" clId="{F2FD1165-D7D7-4DFD-9708-CD9901E3815E}" dt="2025-07-10T15:14:11.294" v="478" actId="1035"/>
        <pc:sldMkLst>
          <pc:docMk/>
          <pc:sldMk cId="3261137181" sldId="260"/>
        </pc:sldMkLst>
        <pc:spChg chg="del mod">
          <ac:chgData name="Perry, Sarah" userId="c8c64825-e33b-43d1-8066-f45d62b17fb0" providerId="ADAL" clId="{F2FD1165-D7D7-4DFD-9708-CD9901E3815E}" dt="2025-07-10T15:08:09.386" v="408" actId="478"/>
          <ac:spMkLst>
            <pc:docMk/>
            <pc:sldMk cId="3261137181" sldId="260"/>
            <ac:spMk id="6" creationId="{EF8C43CE-5305-88C3-8BDF-C683479054FE}"/>
          </ac:spMkLst>
        </pc:spChg>
        <pc:spChg chg="add del mod">
          <ac:chgData name="Perry, Sarah" userId="c8c64825-e33b-43d1-8066-f45d62b17fb0" providerId="ADAL" clId="{F2FD1165-D7D7-4DFD-9708-CD9901E3815E}" dt="2025-07-10T15:01:50.415" v="43"/>
          <ac:spMkLst>
            <pc:docMk/>
            <pc:sldMk cId="3261137181" sldId="260"/>
            <ac:spMk id="10" creationId="{F0DFAEBA-C240-C445-8034-5517E4DF27C8}"/>
          </ac:spMkLst>
        </pc:spChg>
        <pc:spChg chg="add mod">
          <ac:chgData name="Perry, Sarah" userId="c8c64825-e33b-43d1-8066-f45d62b17fb0" providerId="ADAL" clId="{F2FD1165-D7D7-4DFD-9708-CD9901E3815E}" dt="2025-07-10T15:14:11.294" v="478" actId="1035"/>
          <ac:spMkLst>
            <pc:docMk/>
            <pc:sldMk cId="3261137181" sldId="260"/>
            <ac:spMk id="18" creationId="{29EC6711-D766-3A5B-AAB4-ED873861C971}"/>
          </ac:spMkLst>
        </pc:spChg>
        <pc:spChg chg="add mod">
          <ac:chgData name="Perry, Sarah" userId="c8c64825-e33b-43d1-8066-f45d62b17fb0" providerId="ADAL" clId="{F2FD1165-D7D7-4DFD-9708-CD9901E3815E}" dt="2025-07-10T15:13:54.650" v="471" actId="20577"/>
          <ac:spMkLst>
            <pc:docMk/>
            <pc:sldMk cId="3261137181" sldId="260"/>
            <ac:spMk id="23" creationId="{DDC5EE9A-34FE-F26C-C38D-540BF79105FA}"/>
          </ac:spMkLst>
        </pc:spChg>
        <pc:spChg chg="add del mod">
          <ac:chgData name="Perry, Sarah" userId="c8c64825-e33b-43d1-8066-f45d62b17fb0" providerId="ADAL" clId="{F2FD1165-D7D7-4DFD-9708-CD9901E3815E}" dt="2025-07-10T15:06:01.805" v="386" actId="478"/>
          <ac:spMkLst>
            <pc:docMk/>
            <pc:sldMk cId="3261137181" sldId="260"/>
            <ac:spMk id="24" creationId="{260DED74-A187-DA04-39B8-8D06A4E03621}"/>
          </ac:spMkLst>
        </pc:spChg>
        <pc:spChg chg="add del mod">
          <ac:chgData name="Perry, Sarah" userId="c8c64825-e33b-43d1-8066-f45d62b17fb0" providerId="ADAL" clId="{F2FD1165-D7D7-4DFD-9708-CD9901E3815E}" dt="2025-07-10T15:08:11.417" v="410" actId="478"/>
          <ac:spMkLst>
            <pc:docMk/>
            <pc:sldMk cId="3261137181" sldId="260"/>
            <ac:spMk id="31" creationId="{2823393C-6AE2-DCB2-A787-859615E245D0}"/>
          </ac:spMkLst>
        </pc:spChg>
        <pc:spChg chg="add mod">
          <ac:chgData name="Perry, Sarah" userId="c8c64825-e33b-43d1-8066-f45d62b17fb0" providerId="ADAL" clId="{F2FD1165-D7D7-4DFD-9708-CD9901E3815E}" dt="2025-07-10T15:08:36.383" v="428" actId="1038"/>
          <ac:spMkLst>
            <pc:docMk/>
            <pc:sldMk cId="3261137181" sldId="260"/>
            <ac:spMk id="32" creationId="{7B6AFDE9-DC50-8EF7-D1D8-FCFFA16B7506}"/>
          </ac:spMkLst>
        </pc:spChg>
        <pc:graphicFrameChg chg="add">
          <ac:chgData name="Perry, Sarah" userId="c8c64825-e33b-43d1-8066-f45d62b17fb0" providerId="ADAL" clId="{F2FD1165-D7D7-4DFD-9708-CD9901E3815E}" dt="2025-07-10T14:59:45.574" v="5"/>
          <ac:graphicFrameMkLst>
            <pc:docMk/>
            <pc:sldMk cId="3261137181" sldId="260"/>
            <ac:graphicFrameMk id="2" creationId="{C505C9DB-0057-6D10-D503-D6477AE3D521}"/>
          </ac:graphicFrameMkLst>
        </pc:graphicFrameChg>
        <pc:graphicFrameChg chg="del">
          <ac:chgData name="Perry, Sarah" userId="c8c64825-e33b-43d1-8066-f45d62b17fb0" providerId="ADAL" clId="{F2FD1165-D7D7-4DFD-9708-CD9901E3815E}" dt="2025-07-10T14:58:51.779" v="3" actId="478"/>
          <ac:graphicFrameMkLst>
            <pc:docMk/>
            <pc:sldMk cId="3261137181" sldId="260"/>
            <ac:graphicFrameMk id="17" creationId="{E9D35C6F-4DB3-B205-D888-B73A4FAD6353}"/>
          </ac:graphicFrameMkLst>
        </pc:graphicFrameChg>
        <pc:picChg chg="add del mod">
          <ac:chgData name="Perry, Sarah" userId="c8c64825-e33b-43d1-8066-f45d62b17fb0" providerId="ADAL" clId="{F2FD1165-D7D7-4DFD-9708-CD9901E3815E}" dt="2025-07-10T15:00:03.459" v="9" actId="478"/>
          <ac:picMkLst>
            <pc:docMk/>
            <pc:sldMk cId="3261137181" sldId="260"/>
            <ac:picMk id="3" creationId="{F1A2D4AC-E8C0-5F6D-EF11-91014DFE7F23}"/>
          </ac:picMkLst>
        </pc:picChg>
        <pc:picChg chg="add del mod">
          <ac:chgData name="Perry, Sarah" userId="c8c64825-e33b-43d1-8066-f45d62b17fb0" providerId="ADAL" clId="{F2FD1165-D7D7-4DFD-9708-CD9901E3815E}" dt="2025-07-10T15:00:02.134" v="8" actId="478"/>
          <ac:picMkLst>
            <pc:docMk/>
            <pc:sldMk cId="3261137181" sldId="260"/>
            <ac:picMk id="4" creationId="{5DD89113-958C-E0AB-DC53-6190AD7AADB5}"/>
          </ac:picMkLst>
        </pc:picChg>
        <pc:picChg chg="add del mod">
          <ac:chgData name="Perry, Sarah" userId="c8c64825-e33b-43d1-8066-f45d62b17fb0" providerId="ADAL" clId="{F2FD1165-D7D7-4DFD-9708-CD9901E3815E}" dt="2025-07-10T15:01:12.299" v="16" actId="478"/>
          <ac:picMkLst>
            <pc:docMk/>
            <pc:sldMk cId="3261137181" sldId="260"/>
            <ac:picMk id="7" creationId="{1B2788A9-1DEC-D2F0-4FB6-33641C0A19E7}"/>
          </ac:picMkLst>
        </pc:picChg>
        <pc:picChg chg="add del">
          <ac:chgData name="Perry, Sarah" userId="c8c64825-e33b-43d1-8066-f45d62b17fb0" providerId="ADAL" clId="{F2FD1165-D7D7-4DFD-9708-CD9901E3815E}" dt="2025-07-10T15:01:37.136" v="38" actId="478"/>
          <ac:picMkLst>
            <pc:docMk/>
            <pc:sldMk cId="3261137181" sldId="260"/>
            <ac:picMk id="9" creationId="{D6742100-CAB2-813C-7B60-6B9CA36699B5}"/>
          </ac:picMkLst>
        </pc:picChg>
        <pc:picChg chg="add del">
          <ac:chgData name="Perry, Sarah" userId="c8c64825-e33b-43d1-8066-f45d62b17fb0" providerId="ADAL" clId="{F2FD1165-D7D7-4DFD-9708-CD9901E3815E}" dt="2025-07-10T15:01:50.413" v="41" actId="478"/>
          <ac:picMkLst>
            <pc:docMk/>
            <pc:sldMk cId="3261137181" sldId="260"/>
            <ac:picMk id="12" creationId="{C282C5E7-DCF6-1777-5A4D-5A9545955FF4}"/>
          </ac:picMkLst>
        </pc:picChg>
        <pc:picChg chg="add del">
          <ac:chgData name="Perry, Sarah" userId="c8c64825-e33b-43d1-8066-f45d62b17fb0" providerId="ADAL" clId="{F2FD1165-D7D7-4DFD-9708-CD9901E3815E}" dt="2025-07-10T15:01:58.490" v="45" actId="478"/>
          <ac:picMkLst>
            <pc:docMk/>
            <pc:sldMk cId="3261137181" sldId="260"/>
            <ac:picMk id="14" creationId="{ADF00290-4ABB-E54E-EE35-7A947904CDA9}"/>
          </ac:picMkLst>
        </pc:picChg>
        <pc:picChg chg="add del mod">
          <ac:chgData name="Perry, Sarah" userId="c8c64825-e33b-43d1-8066-f45d62b17fb0" providerId="ADAL" clId="{F2FD1165-D7D7-4DFD-9708-CD9901E3815E}" dt="2025-07-10T15:02:47.022" v="135" actId="478"/>
          <ac:picMkLst>
            <pc:docMk/>
            <pc:sldMk cId="3261137181" sldId="260"/>
            <ac:picMk id="16" creationId="{6B20DD14-19D2-446C-995C-E111CE59B9AD}"/>
          </ac:picMkLst>
        </pc:picChg>
        <pc:picChg chg="add del mod ord">
          <ac:chgData name="Perry, Sarah" userId="c8c64825-e33b-43d1-8066-f45d62b17fb0" providerId="ADAL" clId="{F2FD1165-D7D7-4DFD-9708-CD9901E3815E}" dt="2025-07-10T15:06:04.488" v="388" actId="478"/>
          <ac:picMkLst>
            <pc:docMk/>
            <pc:sldMk cId="3261137181" sldId="260"/>
            <ac:picMk id="20" creationId="{562B24DE-421E-E52D-7204-132C61251FFB}"/>
          </ac:picMkLst>
        </pc:picChg>
        <pc:picChg chg="add mod modCrop">
          <ac:chgData name="Perry, Sarah" userId="c8c64825-e33b-43d1-8066-f45d62b17fb0" providerId="ADAL" clId="{F2FD1165-D7D7-4DFD-9708-CD9901E3815E}" dt="2025-07-10T15:13:55.889" v="473" actId="732"/>
          <ac:picMkLst>
            <pc:docMk/>
            <pc:sldMk cId="3261137181" sldId="260"/>
            <ac:picMk id="22" creationId="{9B379BDB-E0F4-561C-64DF-8B0503E6B223}"/>
          </ac:picMkLst>
        </pc:picChg>
        <pc:picChg chg="add del mod">
          <ac:chgData name="Perry, Sarah" userId="c8c64825-e33b-43d1-8066-f45d62b17fb0" providerId="ADAL" clId="{F2FD1165-D7D7-4DFD-9708-CD9901E3815E}" dt="2025-07-10T15:06:47.340" v="392" actId="478"/>
          <ac:picMkLst>
            <pc:docMk/>
            <pc:sldMk cId="3261137181" sldId="260"/>
            <ac:picMk id="25" creationId="{C47DF241-25D1-EB5B-50A4-D50DCF2417A2}"/>
          </ac:picMkLst>
        </pc:picChg>
        <pc:picChg chg="add del mod">
          <ac:chgData name="Perry, Sarah" userId="c8c64825-e33b-43d1-8066-f45d62b17fb0" providerId="ADAL" clId="{F2FD1165-D7D7-4DFD-9708-CD9901E3815E}" dt="2025-07-10T15:06:45.033" v="391" actId="21"/>
          <ac:picMkLst>
            <pc:docMk/>
            <pc:sldMk cId="3261137181" sldId="260"/>
            <ac:picMk id="26" creationId="{2F8F5218-5906-6C4F-996C-10D4C44E4263}"/>
          </ac:picMkLst>
        </pc:picChg>
        <pc:picChg chg="add del mod">
          <ac:chgData name="Perry, Sarah" userId="c8c64825-e33b-43d1-8066-f45d62b17fb0" providerId="ADAL" clId="{F2FD1165-D7D7-4DFD-9708-CD9901E3815E}" dt="2025-07-10T15:06:53.351" v="396" actId="478"/>
          <ac:picMkLst>
            <pc:docMk/>
            <pc:sldMk cId="3261137181" sldId="260"/>
            <ac:picMk id="27" creationId="{2F8F5218-5906-6C4F-996C-10D4C44E4263}"/>
          </ac:picMkLst>
        </pc:picChg>
        <pc:picChg chg="add del mod">
          <ac:chgData name="Perry, Sarah" userId="c8c64825-e33b-43d1-8066-f45d62b17fb0" providerId="ADAL" clId="{F2FD1165-D7D7-4DFD-9708-CD9901E3815E}" dt="2025-07-10T15:07:30.873" v="400" actId="478"/>
          <ac:picMkLst>
            <pc:docMk/>
            <pc:sldMk cId="3261137181" sldId="260"/>
            <ac:picMk id="29" creationId="{ADA232C9-5915-F4A6-4048-CA44870F359E}"/>
          </ac:picMkLst>
        </pc:picChg>
        <pc:picChg chg="add del mod modCrop">
          <ac:chgData name="Perry, Sarah" userId="c8c64825-e33b-43d1-8066-f45d62b17fb0" providerId="ADAL" clId="{F2FD1165-D7D7-4DFD-9708-CD9901E3815E}" dt="2025-07-10T15:11:44.400" v="465" actId="18131"/>
          <ac:picMkLst>
            <pc:docMk/>
            <pc:sldMk cId="3261137181" sldId="260"/>
            <ac:picMk id="34" creationId="{C929328D-EF2E-D65C-2855-C5166200A3B5}"/>
          </ac:picMkLst>
        </pc:picChg>
        <pc:picChg chg="add del mod">
          <ac:chgData name="Perry, Sarah" userId="c8c64825-e33b-43d1-8066-f45d62b17fb0" providerId="ADAL" clId="{F2FD1165-D7D7-4DFD-9708-CD9901E3815E}" dt="2025-07-10T15:10:59.629" v="462" actId="478"/>
          <ac:picMkLst>
            <pc:docMk/>
            <pc:sldMk cId="3261137181" sldId="260"/>
            <ac:picMk id="36" creationId="{1E866A8C-6AA6-91F0-24AF-B064F82373A9}"/>
          </ac:picMkLst>
        </pc:picChg>
      </pc:sldChg>
      <pc:sldChg chg="addSp delSp modSp mod">
        <pc:chgData name="Perry, Sarah" userId="c8c64825-e33b-43d1-8066-f45d62b17fb0" providerId="ADAL" clId="{F2FD1165-D7D7-4DFD-9708-CD9901E3815E}" dt="2025-07-10T15:08:39.394" v="430"/>
        <pc:sldMkLst>
          <pc:docMk/>
          <pc:sldMk cId="2713589025" sldId="262"/>
        </pc:sldMkLst>
        <pc:spChg chg="add del mod">
          <ac:chgData name="Perry, Sarah" userId="c8c64825-e33b-43d1-8066-f45d62b17fb0" providerId="ADAL" clId="{F2FD1165-D7D7-4DFD-9708-CD9901E3815E}" dt="2025-07-10T15:08:17.183" v="413" actId="478"/>
          <ac:spMkLst>
            <pc:docMk/>
            <pc:sldMk cId="2713589025" sldId="262"/>
            <ac:spMk id="2" creationId="{BD4C9102-FB0A-1DBA-32E4-FFD41006F4F4}"/>
          </ac:spMkLst>
        </pc:spChg>
        <pc:spChg chg="add del mod">
          <ac:chgData name="Perry, Sarah" userId="c8c64825-e33b-43d1-8066-f45d62b17fb0" providerId="ADAL" clId="{F2FD1165-D7D7-4DFD-9708-CD9901E3815E}" dt="2025-07-10T15:08:21.281" v="415" actId="478"/>
          <ac:spMkLst>
            <pc:docMk/>
            <pc:sldMk cId="2713589025" sldId="262"/>
            <ac:spMk id="4" creationId="{B074A8DB-E1E9-BC96-09AE-F6D04D6D3E2B}"/>
          </ac:spMkLst>
        </pc:spChg>
        <pc:spChg chg="add del mod">
          <ac:chgData name="Perry, Sarah" userId="c8c64825-e33b-43d1-8066-f45d62b17fb0" providerId="ADAL" clId="{F2FD1165-D7D7-4DFD-9708-CD9901E3815E}" dt="2025-07-10T15:08:30.467" v="418" actId="478"/>
          <ac:spMkLst>
            <pc:docMk/>
            <pc:sldMk cId="2713589025" sldId="262"/>
            <ac:spMk id="5" creationId="{3B3CE480-ABF1-47C9-BBEF-58FACEF7BF28}"/>
          </ac:spMkLst>
        </pc:spChg>
        <pc:spChg chg="del mod">
          <ac:chgData name="Perry, Sarah" userId="c8c64825-e33b-43d1-8066-f45d62b17fb0" providerId="ADAL" clId="{F2FD1165-D7D7-4DFD-9708-CD9901E3815E}" dt="2025-07-10T15:08:18.671" v="414" actId="478"/>
          <ac:spMkLst>
            <pc:docMk/>
            <pc:sldMk cId="2713589025" sldId="262"/>
            <ac:spMk id="6" creationId="{4126B4E1-BC0D-1E76-0C6F-1D1A612F58C7}"/>
          </ac:spMkLst>
        </pc:spChg>
        <pc:spChg chg="add del mod">
          <ac:chgData name="Perry, Sarah" userId="c8c64825-e33b-43d1-8066-f45d62b17fb0" providerId="ADAL" clId="{F2FD1165-D7D7-4DFD-9708-CD9901E3815E}" dt="2025-07-10T15:08:31.547" v="419" actId="478"/>
          <ac:spMkLst>
            <pc:docMk/>
            <pc:sldMk cId="2713589025" sldId="262"/>
            <ac:spMk id="8" creationId="{AAF4C125-CE34-F41E-BB3F-3C679C509A02}"/>
          </ac:spMkLst>
        </pc:spChg>
        <pc:spChg chg="add mod">
          <ac:chgData name="Perry, Sarah" userId="c8c64825-e33b-43d1-8066-f45d62b17fb0" providerId="ADAL" clId="{F2FD1165-D7D7-4DFD-9708-CD9901E3815E}" dt="2025-07-10T15:08:39.394" v="430"/>
          <ac:spMkLst>
            <pc:docMk/>
            <pc:sldMk cId="2713589025" sldId="262"/>
            <ac:spMk id="9" creationId="{65E0B8D3-86B9-0FAF-9D20-ECE011620EE2}"/>
          </ac:spMkLst>
        </pc:spChg>
      </pc:sldChg>
      <pc:sldChg chg="addSp delSp modSp add mod">
        <pc:chgData name="Perry, Sarah" userId="c8c64825-e33b-43d1-8066-f45d62b17fb0" providerId="ADAL" clId="{F2FD1165-D7D7-4DFD-9708-CD9901E3815E}" dt="2025-07-10T15:08:38.691" v="429"/>
        <pc:sldMkLst>
          <pc:docMk/>
          <pc:sldMk cId="3444188461" sldId="263"/>
        </pc:sldMkLst>
        <pc:spChg chg="add del mod">
          <ac:chgData name="Perry, Sarah" userId="c8c64825-e33b-43d1-8066-f45d62b17fb0" providerId="ADAL" clId="{F2FD1165-D7D7-4DFD-9708-CD9901E3815E}" dt="2025-07-10T15:08:33.190" v="420" actId="478"/>
          <ac:spMkLst>
            <pc:docMk/>
            <pc:sldMk cId="3444188461" sldId="263"/>
            <ac:spMk id="3" creationId="{7A142845-E9AA-E355-8879-777D5AD60FCF}"/>
          </ac:spMkLst>
        </pc:spChg>
        <pc:spChg chg="add mod">
          <ac:chgData name="Perry, Sarah" userId="c8c64825-e33b-43d1-8066-f45d62b17fb0" providerId="ADAL" clId="{F2FD1165-D7D7-4DFD-9708-CD9901E3815E}" dt="2025-07-10T15:08:38.691" v="429"/>
          <ac:spMkLst>
            <pc:docMk/>
            <pc:sldMk cId="3444188461" sldId="263"/>
            <ac:spMk id="4" creationId="{1E084A99-4BFE-C207-E012-E61F1BEE0ABA}"/>
          </ac:spMkLst>
        </pc:spChg>
        <pc:spChg chg="del mod">
          <ac:chgData name="Perry, Sarah" userId="c8c64825-e33b-43d1-8066-f45d62b17fb0" providerId="ADAL" clId="{F2FD1165-D7D7-4DFD-9708-CD9901E3815E}" dt="2025-07-10T15:08:29.078" v="417" actId="478"/>
          <ac:spMkLst>
            <pc:docMk/>
            <pc:sldMk cId="3444188461" sldId="263"/>
            <ac:spMk id="6" creationId="{0CA06368-6802-E222-33AF-14AF7BA0A624}"/>
          </ac:spMkLst>
        </pc:spChg>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2.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3.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4.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5.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6.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7.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8.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9.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1.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2.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3.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4.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5.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6.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7.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8.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9.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1.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2.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3.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4.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5.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6.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7.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8.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9.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1.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2.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3.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4.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5.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6.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7.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8.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9.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1.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Black_Agenda">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F923268F-18BB-EA9A-A601-DD97D746AC7D}"/>
              </a:ext>
            </a:extLst>
          </p:cNvPr>
          <p:cNvSpPr/>
          <p:nvPr userDrawn="1"/>
        </p:nvSpPr>
        <p:spPr>
          <a:xfrm flipH="1">
            <a:off x="0" y="512763"/>
            <a:ext cx="3863975" cy="6153213"/>
          </a:xfrm>
          <a:prstGeom prst="rect">
            <a:avLst/>
          </a:prstGeom>
          <a:solidFill>
            <a:srgbClr val="000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a:extLst>
              <a:ext uri="{FF2B5EF4-FFF2-40B4-BE49-F238E27FC236}">
                <a16:creationId xmlns:a16="http://schemas.microsoft.com/office/drawing/2014/main" id="{573B24FD-F975-8AFC-9607-A7F61051FCED}"/>
              </a:ext>
            </a:extLst>
          </p:cNvPr>
          <p:cNvSpPr>
            <a:spLocks noGrp="1"/>
          </p:cNvSpPr>
          <p:nvPr>
            <p:ph type="title" hasCustomPrompt="1"/>
          </p:nvPr>
        </p:nvSpPr>
        <p:spPr>
          <a:xfrm>
            <a:off x="515940" y="1094400"/>
            <a:ext cx="2914134" cy="1166400"/>
          </a:xfrm>
          <a:ln>
            <a:noFill/>
          </a:ln>
        </p:spPr>
        <p:txBody>
          <a:bodyPr tIns="126000" bIns="46800" anchor="t"/>
          <a:lstStyle>
            <a:lvl1pPr algn="l">
              <a:defRPr>
                <a:solidFill>
                  <a:schemeClr val="bg1"/>
                </a:solidFill>
              </a:defRPr>
            </a:lvl1pPr>
          </a:lstStyle>
          <a:p>
            <a:r>
              <a:rPr lang="en-US" dirty="0"/>
              <a:t>Click to edit Agenda/ TOC title style</a:t>
            </a:r>
            <a:endParaRPr lang="en-GB" dirty="0"/>
          </a:p>
        </p:txBody>
      </p:sp>
      <p:sp>
        <p:nvSpPr>
          <p:cNvPr id="14" name="Text Placeholder 13">
            <a:extLst>
              <a:ext uri="{FF2B5EF4-FFF2-40B4-BE49-F238E27FC236}">
                <a16:creationId xmlns:a16="http://schemas.microsoft.com/office/drawing/2014/main" id="{8E7018EA-03DA-0C52-42A5-298818F40F63}"/>
              </a:ext>
            </a:extLst>
          </p:cNvPr>
          <p:cNvSpPr>
            <a:spLocks noGrp="1"/>
          </p:cNvSpPr>
          <p:nvPr>
            <p:ph type="body" sz="quarter" idx="10" hasCustomPrompt="1"/>
          </p:nvPr>
        </p:nvSpPr>
        <p:spPr>
          <a:xfrm>
            <a:off x="4403725" y="1093788"/>
            <a:ext cx="7272338" cy="5214937"/>
          </a:xfrm>
        </p:spPr>
        <p:txBody>
          <a:bodyPr/>
          <a:lstStyle>
            <a:lvl1pPr marL="0" indent="0">
              <a:lnSpc>
                <a:spcPct val="150000"/>
              </a:lnSpc>
              <a:buNone/>
              <a:tabLst>
                <a:tab pos="5740400" algn="l"/>
              </a:tabLst>
              <a:defRPr sz="2400"/>
            </a:lvl1pPr>
            <a:lvl2pPr marL="457200" indent="0">
              <a:buNone/>
              <a:tabLst/>
              <a:defRPr/>
            </a:lvl2pPr>
            <a:lvl3pPr marL="914400" indent="0">
              <a:buNone/>
              <a:tabLst/>
              <a:defRPr/>
            </a:lvl3pPr>
            <a:lvl4pPr marL="1371600" indent="0">
              <a:buNone/>
              <a:tabLst/>
              <a:defRPr/>
            </a:lvl4pPr>
          </a:lstStyle>
          <a:p>
            <a:pPr lvl="0"/>
            <a:r>
              <a:rPr lang="en-US" dirty="0"/>
              <a:t>Click to edit Agenda/TOC styles</a:t>
            </a:r>
          </a:p>
        </p:txBody>
      </p:sp>
    </p:spTree>
    <p:extLst>
      <p:ext uri="{BB962C8B-B14F-4D97-AF65-F5344CB8AC3E}">
        <p14:creationId xmlns:p14="http://schemas.microsoft.com/office/powerpoint/2010/main" val="272640524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Orange - 3 column plus symbol">
    <p:bg>
      <p:bgPr>
        <a:blipFill dpi="0" rotWithShape="1">
          <a:blip r:embed="rId2">
            <a:lum/>
            <a:extLst>
              <a:ext uri="{96DAC541-7B7A-43D3-8B79-37D633B846F1}">
                <asvg:svgBlip xmlns:asvg="http://schemas.microsoft.com/office/drawing/2016/SVG/main" r:embed="rId3"/>
              </a:ext>
            </a:extLst>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DC2153-C630-463E-198B-D505C376C11B}"/>
              </a:ext>
            </a:extLst>
          </p:cNvPr>
          <p:cNvSpPr>
            <a:spLocks noGrp="1"/>
          </p:cNvSpPr>
          <p:nvPr>
            <p:ph type="title"/>
          </p:nvPr>
        </p:nvSpPr>
        <p:spPr>
          <a:xfrm>
            <a:off x="515937" y="972000"/>
            <a:ext cx="11160125" cy="720000"/>
          </a:xfrm>
          <a:prstGeom prst="rect">
            <a:avLst/>
          </a:prstGeom>
        </p:spPr>
        <p:txBody>
          <a:bodyPr anchor="t">
            <a:noAutofit/>
          </a:bodyPr>
          <a:lstStyle/>
          <a:p>
            <a:r>
              <a:rPr lang="en-US"/>
              <a:t>Click to edit Master title style</a:t>
            </a:r>
            <a:endParaRPr lang="en-GB"/>
          </a:p>
        </p:txBody>
      </p:sp>
      <p:sp>
        <p:nvSpPr>
          <p:cNvPr id="7" name="Text Placeholder 6">
            <a:extLst>
              <a:ext uri="{FF2B5EF4-FFF2-40B4-BE49-F238E27FC236}">
                <a16:creationId xmlns:a16="http://schemas.microsoft.com/office/drawing/2014/main" id="{6F89889C-9901-0E0D-F464-36DFF409D3DC}"/>
              </a:ext>
            </a:extLst>
          </p:cNvPr>
          <p:cNvSpPr>
            <a:spLocks noGrp="1"/>
          </p:cNvSpPr>
          <p:nvPr>
            <p:ph type="body" sz="quarter" idx="13"/>
          </p:nvPr>
        </p:nvSpPr>
        <p:spPr>
          <a:xfrm>
            <a:off x="515937" y="2700000"/>
            <a:ext cx="3348000" cy="3608725"/>
          </a:xfrm>
          <a:prstGeom prst="rect">
            <a:avLst/>
          </a:prstGeom>
        </p:spPr>
        <p:txBody>
          <a:bodyPr>
            <a:noAutofit/>
          </a:bodyPr>
          <a:lstStyle>
            <a:lvl1pPr marL="0" indent="0">
              <a:buNone/>
              <a:defRPr sz="1800"/>
            </a:lvl1pPr>
          </a:lstStyle>
          <a:p>
            <a:pPr lvl="0"/>
            <a:r>
              <a:rPr lang="en-US"/>
              <a:t>Click to edit Master text styles</a:t>
            </a:r>
          </a:p>
        </p:txBody>
      </p:sp>
      <p:sp>
        <p:nvSpPr>
          <p:cNvPr id="9" name="Text Placeholder 8">
            <a:extLst>
              <a:ext uri="{FF2B5EF4-FFF2-40B4-BE49-F238E27FC236}">
                <a16:creationId xmlns:a16="http://schemas.microsoft.com/office/drawing/2014/main" id="{CCCFCD17-96DB-0D59-36B4-CE8615F870FD}"/>
              </a:ext>
            </a:extLst>
          </p:cNvPr>
          <p:cNvSpPr>
            <a:spLocks noGrp="1"/>
          </p:cNvSpPr>
          <p:nvPr>
            <p:ph type="body" sz="quarter" idx="14"/>
          </p:nvPr>
        </p:nvSpPr>
        <p:spPr>
          <a:xfrm>
            <a:off x="4421999" y="2700000"/>
            <a:ext cx="3348000" cy="3608725"/>
          </a:xfrm>
          <a:prstGeom prst="rect">
            <a:avLst/>
          </a:prstGeom>
        </p:spPr>
        <p:txBody>
          <a:bodyPr>
            <a:noAutofit/>
          </a:bodyPr>
          <a:lstStyle>
            <a:lvl1pPr marL="0" indent="0">
              <a:buNone/>
              <a:defRPr sz="1800"/>
            </a:lvl1pPr>
          </a:lstStyle>
          <a:p>
            <a:pPr lvl="0"/>
            <a:r>
              <a:rPr lang="en-US"/>
              <a:t>Click to edit Master text styles</a:t>
            </a:r>
          </a:p>
        </p:txBody>
      </p:sp>
      <p:sp>
        <p:nvSpPr>
          <p:cNvPr id="11" name="Text Placeholder 10">
            <a:extLst>
              <a:ext uri="{FF2B5EF4-FFF2-40B4-BE49-F238E27FC236}">
                <a16:creationId xmlns:a16="http://schemas.microsoft.com/office/drawing/2014/main" id="{9E710287-B48B-A4EA-C5C2-D14E30F60EAE}"/>
              </a:ext>
            </a:extLst>
          </p:cNvPr>
          <p:cNvSpPr>
            <a:spLocks noGrp="1"/>
          </p:cNvSpPr>
          <p:nvPr>
            <p:ph type="body" sz="quarter" idx="15"/>
          </p:nvPr>
        </p:nvSpPr>
        <p:spPr>
          <a:xfrm>
            <a:off x="8328024" y="2700000"/>
            <a:ext cx="3348000" cy="3608725"/>
          </a:xfrm>
          <a:prstGeom prst="rect">
            <a:avLst/>
          </a:prstGeom>
        </p:spPr>
        <p:txBody>
          <a:bodyPr>
            <a:noAutofit/>
          </a:bodyPr>
          <a:lstStyle>
            <a:lvl1pPr marL="0" indent="0">
              <a:buNone/>
              <a:defRPr sz="1800"/>
            </a:lvl1pPr>
          </a:lstStyle>
          <a:p>
            <a:pPr lvl="0"/>
            <a:r>
              <a:rPr lang="en-US"/>
              <a:t>Click to edit Master text styles</a:t>
            </a:r>
          </a:p>
        </p:txBody>
      </p:sp>
      <p:sp>
        <p:nvSpPr>
          <p:cNvPr id="3" name="Rectangle 2">
            <a:extLst>
              <a:ext uri="{FF2B5EF4-FFF2-40B4-BE49-F238E27FC236}">
                <a16:creationId xmlns:a16="http://schemas.microsoft.com/office/drawing/2014/main" id="{12902B99-5EC2-21D7-56FD-AE0CDF787719}"/>
              </a:ext>
            </a:extLst>
          </p:cNvPr>
          <p:cNvSpPr/>
          <p:nvPr userDrawn="1"/>
        </p:nvSpPr>
        <p:spPr>
          <a:xfrm>
            <a:off x="0" y="6663189"/>
            <a:ext cx="12192000" cy="194811"/>
          </a:xfrm>
          <a:prstGeom prst="rect">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179800969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Red - 3 column plus symbol">
    <p:bg>
      <p:bgPr>
        <a:blipFill dpi="0" rotWithShape="1">
          <a:blip r:embed="rId2">
            <a:lum/>
            <a:extLst>
              <a:ext uri="{96DAC541-7B7A-43D3-8B79-37D633B846F1}">
                <asvg:svgBlip xmlns:asvg="http://schemas.microsoft.com/office/drawing/2016/SVG/main" r:embed="rId3"/>
              </a:ext>
            </a:extLst>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DC2153-C630-463E-198B-D505C376C11B}"/>
              </a:ext>
            </a:extLst>
          </p:cNvPr>
          <p:cNvSpPr>
            <a:spLocks noGrp="1"/>
          </p:cNvSpPr>
          <p:nvPr>
            <p:ph type="title"/>
          </p:nvPr>
        </p:nvSpPr>
        <p:spPr>
          <a:xfrm>
            <a:off x="515937" y="972000"/>
            <a:ext cx="11160125" cy="720000"/>
          </a:xfrm>
          <a:prstGeom prst="rect">
            <a:avLst/>
          </a:prstGeom>
        </p:spPr>
        <p:txBody>
          <a:bodyPr anchor="t">
            <a:noAutofit/>
          </a:bodyPr>
          <a:lstStyle/>
          <a:p>
            <a:r>
              <a:rPr lang="en-US"/>
              <a:t>Click to edit Master title style</a:t>
            </a:r>
            <a:endParaRPr lang="en-GB"/>
          </a:p>
        </p:txBody>
      </p:sp>
      <p:sp>
        <p:nvSpPr>
          <p:cNvPr id="7" name="Text Placeholder 6">
            <a:extLst>
              <a:ext uri="{FF2B5EF4-FFF2-40B4-BE49-F238E27FC236}">
                <a16:creationId xmlns:a16="http://schemas.microsoft.com/office/drawing/2014/main" id="{6F89889C-9901-0E0D-F464-36DFF409D3DC}"/>
              </a:ext>
            </a:extLst>
          </p:cNvPr>
          <p:cNvSpPr>
            <a:spLocks noGrp="1"/>
          </p:cNvSpPr>
          <p:nvPr>
            <p:ph type="body" sz="quarter" idx="13"/>
          </p:nvPr>
        </p:nvSpPr>
        <p:spPr>
          <a:xfrm>
            <a:off x="515937" y="2700000"/>
            <a:ext cx="3348000" cy="3608725"/>
          </a:xfrm>
          <a:prstGeom prst="rect">
            <a:avLst/>
          </a:prstGeom>
        </p:spPr>
        <p:txBody>
          <a:bodyPr>
            <a:noAutofit/>
          </a:bodyPr>
          <a:lstStyle>
            <a:lvl1pPr marL="0" indent="0">
              <a:buNone/>
              <a:defRPr sz="1800"/>
            </a:lvl1pPr>
          </a:lstStyle>
          <a:p>
            <a:pPr lvl="0"/>
            <a:r>
              <a:rPr lang="en-US"/>
              <a:t>Click to edit Master text styles</a:t>
            </a:r>
          </a:p>
        </p:txBody>
      </p:sp>
      <p:sp>
        <p:nvSpPr>
          <p:cNvPr id="9" name="Text Placeholder 8">
            <a:extLst>
              <a:ext uri="{FF2B5EF4-FFF2-40B4-BE49-F238E27FC236}">
                <a16:creationId xmlns:a16="http://schemas.microsoft.com/office/drawing/2014/main" id="{CCCFCD17-96DB-0D59-36B4-CE8615F870FD}"/>
              </a:ext>
            </a:extLst>
          </p:cNvPr>
          <p:cNvSpPr>
            <a:spLocks noGrp="1"/>
          </p:cNvSpPr>
          <p:nvPr>
            <p:ph type="body" sz="quarter" idx="14"/>
          </p:nvPr>
        </p:nvSpPr>
        <p:spPr>
          <a:xfrm>
            <a:off x="4421999" y="2700000"/>
            <a:ext cx="3348000" cy="3608725"/>
          </a:xfrm>
          <a:prstGeom prst="rect">
            <a:avLst/>
          </a:prstGeom>
        </p:spPr>
        <p:txBody>
          <a:bodyPr>
            <a:noAutofit/>
          </a:bodyPr>
          <a:lstStyle>
            <a:lvl1pPr marL="0" indent="0">
              <a:buNone/>
              <a:defRPr sz="1800"/>
            </a:lvl1pPr>
          </a:lstStyle>
          <a:p>
            <a:pPr lvl="0"/>
            <a:r>
              <a:rPr lang="en-US"/>
              <a:t>Click to edit Master text styles</a:t>
            </a:r>
          </a:p>
        </p:txBody>
      </p:sp>
      <p:sp>
        <p:nvSpPr>
          <p:cNvPr id="11" name="Text Placeholder 10">
            <a:extLst>
              <a:ext uri="{FF2B5EF4-FFF2-40B4-BE49-F238E27FC236}">
                <a16:creationId xmlns:a16="http://schemas.microsoft.com/office/drawing/2014/main" id="{9E710287-B48B-A4EA-C5C2-D14E30F60EAE}"/>
              </a:ext>
            </a:extLst>
          </p:cNvPr>
          <p:cNvSpPr>
            <a:spLocks noGrp="1"/>
          </p:cNvSpPr>
          <p:nvPr>
            <p:ph type="body" sz="quarter" idx="15"/>
          </p:nvPr>
        </p:nvSpPr>
        <p:spPr>
          <a:xfrm>
            <a:off x="8328024" y="2700000"/>
            <a:ext cx="3348000" cy="3608725"/>
          </a:xfrm>
          <a:prstGeom prst="rect">
            <a:avLst/>
          </a:prstGeom>
        </p:spPr>
        <p:txBody>
          <a:bodyPr>
            <a:noAutofit/>
          </a:bodyPr>
          <a:lstStyle>
            <a:lvl1pPr marL="0" indent="0">
              <a:buNone/>
              <a:defRPr sz="1800"/>
            </a:lvl1pPr>
          </a:lstStyle>
          <a:p>
            <a:pPr lvl="0"/>
            <a:r>
              <a:rPr lang="en-US"/>
              <a:t>Click to edit Master text styles</a:t>
            </a:r>
          </a:p>
        </p:txBody>
      </p:sp>
      <p:sp>
        <p:nvSpPr>
          <p:cNvPr id="3" name="Rectangle 2">
            <a:extLst>
              <a:ext uri="{FF2B5EF4-FFF2-40B4-BE49-F238E27FC236}">
                <a16:creationId xmlns:a16="http://schemas.microsoft.com/office/drawing/2014/main" id="{12902B99-5EC2-21D7-56FD-AE0CDF787719}"/>
              </a:ext>
            </a:extLst>
          </p:cNvPr>
          <p:cNvSpPr/>
          <p:nvPr userDrawn="1"/>
        </p:nvSpPr>
        <p:spPr>
          <a:xfrm>
            <a:off x="0" y="6663189"/>
            <a:ext cx="12192000" cy="194811"/>
          </a:xfrm>
          <a:prstGeom prst="rect">
            <a:avLst/>
          </a:prstGeom>
          <a:solidFill>
            <a:schemeClr val="accent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50111414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Green - 3 column plus symbol">
    <p:bg>
      <p:bgPr>
        <a:blipFill dpi="0" rotWithShape="1">
          <a:blip r:embed="rId2">
            <a:lum/>
            <a:extLst>
              <a:ext uri="{96DAC541-7B7A-43D3-8B79-37D633B846F1}">
                <asvg:svgBlip xmlns:asvg="http://schemas.microsoft.com/office/drawing/2016/SVG/main" r:embed="rId3"/>
              </a:ext>
            </a:extLst>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DC2153-C630-463E-198B-D505C376C11B}"/>
              </a:ext>
            </a:extLst>
          </p:cNvPr>
          <p:cNvSpPr>
            <a:spLocks noGrp="1"/>
          </p:cNvSpPr>
          <p:nvPr>
            <p:ph type="title"/>
          </p:nvPr>
        </p:nvSpPr>
        <p:spPr>
          <a:xfrm>
            <a:off x="515937" y="972000"/>
            <a:ext cx="11160125" cy="720000"/>
          </a:xfrm>
          <a:prstGeom prst="rect">
            <a:avLst/>
          </a:prstGeom>
        </p:spPr>
        <p:txBody>
          <a:bodyPr anchor="t">
            <a:noAutofit/>
          </a:bodyPr>
          <a:lstStyle/>
          <a:p>
            <a:r>
              <a:rPr lang="en-US"/>
              <a:t>Click to edit Master title style</a:t>
            </a:r>
            <a:endParaRPr lang="en-GB"/>
          </a:p>
        </p:txBody>
      </p:sp>
      <p:sp>
        <p:nvSpPr>
          <p:cNvPr id="7" name="Text Placeholder 6">
            <a:extLst>
              <a:ext uri="{FF2B5EF4-FFF2-40B4-BE49-F238E27FC236}">
                <a16:creationId xmlns:a16="http://schemas.microsoft.com/office/drawing/2014/main" id="{6F89889C-9901-0E0D-F464-36DFF409D3DC}"/>
              </a:ext>
            </a:extLst>
          </p:cNvPr>
          <p:cNvSpPr>
            <a:spLocks noGrp="1"/>
          </p:cNvSpPr>
          <p:nvPr>
            <p:ph type="body" sz="quarter" idx="13"/>
          </p:nvPr>
        </p:nvSpPr>
        <p:spPr>
          <a:xfrm>
            <a:off x="515937" y="2700000"/>
            <a:ext cx="3348000" cy="3608725"/>
          </a:xfrm>
          <a:prstGeom prst="rect">
            <a:avLst/>
          </a:prstGeom>
        </p:spPr>
        <p:txBody>
          <a:bodyPr>
            <a:noAutofit/>
          </a:bodyPr>
          <a:lstStyle>
            <a:lvl1pPr marL="0" indent="0">
              <a:buNone/>
              <a:defRPr sz="1800"/>
            </a:lvl1pPr>
          </a:lstStyle>
          <a:p>
            <a:pPr lvl="0"/>
            <a:r>
              <a:rPr lang="en-US"/>
              <a:t>Click to edit Master text styles</a:t>
            </a:r>
          </a:p>
        </p:txBody>
      </p:sp>
      <p:sp>
        <p:nvSpPr>
          <p:cNvPr id="9" name="Text Placeholder 8">
            <a:extLst>
              <a:ext uri="{FF2B5EF4-FFF2-40B4-BE49-F238E27FC236}">
                <a16:creationId xmlns:a16="http://schemas.microsoft.com/office/drawing/2014/main" id="{CCCFCD17-96DB-0D59-36B4-CE8615F870FD}"/>
              </a:ext>
            </a:extLst>
          </p:cNvPr>
          <p:cNvSpPr>
            <a:spLocks noGrp="1"/>
          </p:cNvSpPr>
          <p:nvPr>
            <p:ph type="body" sz="quarter" idx="14"/>
          </p:nvPr>
        </p:nvSpPr>
        <p:spPr>
          <a:xfrm>
            <a:off x="4421999" y="2700000"/>
            <a:ext cx="3348000" cy="3608725"/>
          </a:xfrm>
          <a:prstGeom prst="rect">
            <a:avLst/>
          </a:prstGeom>
        </p:spPr>
        <p:txBody>
          <a:bodyPr>
            <a:noAutofit/>
          </a:bodyPr>
          <a:lstStyle>
            <a:lvl1pPr marL="0" indent="0">
              <a:buNone/>
              <a:defRPr sz="1800"/>
            </a:lvl1pPr>
          </a:lstStyle>
          <a:p>
            <a:pPr lvl="0"/>
            <a:r>
              <a:rPr lang="en-US"/>
              <a:t>Click to edit Master text styles</a:t>
            </a:r>
          </a:p>
        </p:txBody>
      </p:sp>
      <p:sp>
        <p:nvSpPr>
          <p:cNvPr id="11" name="Text Placeholder 10">
            <a:extLst>
              <a:ext uri="{FF2B5EF4-FFF2-40B4-BE49-F238E27FC236}">
                <a16:creationId xmlns:a16="http://schemas.microsoft.com/office/drawing/2014/main" id="{9E710287-B48B-A4EA-C5C2-D14E30F60EAE}"/>
              </a:ext>
            </a:extLst>
          </p:cNvPr>
          <p:cNvSpPr>
            <a:spLocks noGrp="1"/>
          </p:cNvSpPr>
          <p:nvPr>
            <p:ph type="body" sz="quarter" idx="15"/>
          </p:nvPr>
        </p:nvSpPr>
        <p:spPr>
          <a:xfrm>
            <a:off x="8328024" y="2700000"/>
            <a:ext cx="3348000" cy="3608725"/>
          </a:xfrm>
          <a:prstGeom prst="rect">
            <a:avLst/>
          </a:prstGeom>
        </p:spPr>
        <p:txBody>
          <a:bodyPr>
            <a:noAutofit/>
          </a:bodyPr>
          <a:lstStyle>
            <a:lvl1pPr marL="0" indent="0">
              <a:buNone/>
              <a:defRPr sz="1800"/>
            </a:lvl1pPr>
          </a:lstStyle>
          <a:p>
            <a:pPr lvl="0"/>
            <a:r>
              <a:rPr lang="en-US"/>
              <a:t>Click to edit Master text styles</a:t>
            </a:r>
          </a:p>
        </p:txBody>
      </p:sp>
      <p:sp>
        <p:nvSpPr>
          <p:cNvPr id="3" name="Rectangle 2">
            <a:extLst>
              <a:ext uri="{FF2B5EF4-FFF2-40B4-BE49-F238E27FC236}">
                <a16:creationId xmlns:a16="http://schemas.microsoft.com/office/drawing/2014/main" id="{12902B99-5EC2-21D7-56FD-AE0CDF787719}"/>
              </a:ext>
            </a:extLst>
          </p:cNvPr>
          <p:cNvSpPr/>
          <p:nvPr userDrawn="1"/>
        </p:nvSpPr>
        <p:spPr>
          <a:xfrm>
            <a:off x="0" y="6663189"/>
            <a:ext cx="12192000" cy="194811"/>
          </a:xfrm>
          <a:prstGeom prst="rect">
            <a:avLst/>
          </a:prstGeom>
          <a:solidFill>
            <a:schemeClr val="accent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356509038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Yellow - 3 column plus symbol">
    <p:bg>
      <p:bgPr>
        <a:blipFill dpi="0" rotWithShape="1">
          <a:blip r:embed="rId2">
            <a:lum/>
            <a:extLst>
              <a:ext uri="{96DAC541-7B7A-43D3-8B79-37D633B846F1}">
                <asvg:svgBlip xmlns:asvg="http://schemas.microsoft.com/office/drawing/2016/SVG/main" r:embed="rId3"/>
              </a:ext>
            </a:extLst>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DC2153-C630-463E-198B-D505C376C11B}"/>
              </a:ext>
            </a:extLst>
          </p:cNvPr>
          <p:cNvSpPr>
            <a:spLocks noGrp="1"/>
          </p:cNvSpPr>
          <p:nvPr>
            <p:ph type="title"/>
          </p:nvPr>
        </p:nvSpPr>
        <p:spPr>
          <a:xfrm>
            <a:off x="515937" y="972000"/>
            <a:ext cx="11160125" cy="720000"/>
          </a:xfrm>
          <a:prstGeom prst="rect">
            <a:avLst/>
          </a:prstGeom>
        </p:spPr>
        <p:txBody>
          <a:bodyPr anchor="t">
            <a:noAutofit/>
          </a:bodyPr>
          <a:lstStyle/>
          <a:p>
            <a:r>
              <a:rPr lang="en-US"/>
              <a:t>Click to edit Master title style</a:t>
            </a:r>
            <a:endParaRPr lang="en-GB"/>
          </a:p>
        </p:txBody>
      </p:sp>
      <p:sp>
        <p:nvSpPr>
          <p:cNvPr id="7" name="Text Placeholder 6">
            <a:extLst>
              <a:ext uri="{FF2B5EF4-FFF2-40B4-BE49-F238E27FC236}">
                <a16:creationId xmlns:a16="http://schemas.microsoft.com/office/drawing/2014/main" id="{6F89889C-9901-0E0D-F464-36DFF409D3DC}"/>
              </a:ext>
            </a:extLst>
          </p:cNvPr>
          <p:cNvSpPr>
            <a:spLocks noGrp="1"/>
          </p:cNvSpPr>
          <p:nvPr>
            <p:ph type="body" sz="quarter" idx="13"/>
          </p:nvPr>
        </p:nvSpPr>
        <p:spPr>
          <a:xfrm>
            <a:off x="515937" y="2700000"/>
            <a:ext cx="3348000" cy="3608725"/>
          </a:xfrm>
          <a:prstGeom prst="rect">
            <a:avLst/>
          </a:prstGeom>
        </p:spPr>
        <p:txBody>
          <a:bodyPr>
            <a:noAutofit/>
          </a:bodyPr>
          <a:lstStyle>
            <a:lvl1pPr marL="0" indent="0">
              <a:buNone/>
              <a:defRPr sz="1800"/>
            </a:lvl1pPr>
          </a:lstStyle>
          <a:p>
            <a:pPr lvl="0"/>
            <a:r>
              <a:rPr lang="en-US"/>
              <a:t>Click to edit Master text styles</a:t>
            </a:r>
          </a:p>
        </p:txBody>
      </p:sp>
      <p:sp>
        <p:nvSpPr>
          <p:cNvPr id="9" name="Text Placeholder 8">
            <a:extLst>
              <a:ext uri="{FF2B5EF4-FFF2-40B4-BE49-F238E27FC236}">
                <a16:creationId xmlns:a16="http://schemas.microsoft.com/office/drawing/2014/main" id="{CCCFCD17-96DB-0D59-36B4-CE8615F870FD}"/>
              </a:ext>
            </a:extLst>
          </p:cNvPr>
          <p:cNvSpPr>
            <a:spLocks noGrp="1"/>
          </p:cNvSpPr>
          <p:nvPr>
            <p:ph type="body" sz="quarter" idx="14"/>
          </p:nvPr>
        </p:nvSpPr>
        <p:spPr>
          <a:xfrm>
            <a:off x="4421999" y="2700000"/>
            <a:ext cx="3348000" cy="3608725"/>
          </a:xfrm>
          <a:prstGeom prst="rect">
            <a:avLst/>
          </a:prstGeom>
        </p:spPr>
        <p:txBody>
          <a:bodyPr>
            <a:noAutofit/>
          </a:bodyPr>
          <a:lstStyle>
            <a:lvl1pPr marL="0" indent="0">
              <a:buNone/>
              <a:defRPr sz="1800"/>
            </a:lvl1pPr>
          </a:lstStyle>
          <a:p>
            <a:pPr lvl="0"/>
            <a:r>
              <a:rPr lang="en-US"/>
              <a:t>Click to edit Master text styles</a:t>
            </a:r>
          </a:p>
        </p:txBody>
      </p:sp>
      <p:sp>
        <p:nvSpPr>
          <p:cNvPr id="11" name="Text Placeholder 10">
            <a:extLst>
              <a:ext uri="{FF2B5EF4-FFF2-40B4-BE49-F238E27FC236}">
                <a16:creationId xmlns:a16="http://schemas.microsoft.com/office/drawing/2014/main" id="{9E710287-B48B-A4EA-C5C2-D14E30F60EAE}"/>
              </a:ext>
            </a:extLst>
          </p:cNvPr>
          <p:cNvSpPr>
            <a:spLocks noGrp="1"/>
          </p:cNvSpPr>
          <p:nvPr>
            <p:ph type="body" sz="quarter" idx="15"/>
          </p:nvPr>
        </p:nvSpPr>
        <p:spPr>
          <a:xfrm>
            <a:off x="8328024" y="2700000"/>
            <a:ext cx="3348000" cy="3608725"/>
          </a:xfrm>
          <a:prstGeom prst="rect">
            <a:avLst/>
          </a:prstGeom>
        </p:spPr>
        <p:txBody>
          <a:bodyPr>
            <a:noAutofit/>
          </a:bodyPr>
          <a:lstStyle>
            <a:lvl1pPr marL="0" indent="0">
              <a:buNone/>
              <a:defRPr sz="1800"/>
            </a:lvl1pPr>
          </a:lstStyle>
          <a:p>
            <a:pPr lvl="0"/>
            <a:r>
              <a:rPr lang="en-US"/>
              <a:t>Click to edit Master text styles</a:t>
            </a:r>
          </a:p>
        </p:txBody>
      </p:sp>
      <p:sp>
        <p:nvSpPr>
          <p:cNvPr id="3" name="Rectangle 2">
            <a:extLst>
              <a:ext uri="{FF2B5EF4-FFF2-40B4-BE49-F238E27FC236}">
                <a16:creationId xmlns:a16="http://schemas.microsoft.com/office/drawing/2014/main" id="{12902B99-5EC2-21D7-56FD-AE0CDF787719}"/>
              </a:ext>
            </a:extLst>
          </p:cNvPr>
          <p:cNvSpPr/>
          <p:nvPr userDrawn="1"/>
        </p:nvSpPr>
        <p:spPr>
          <a:xfrm>
            <a:off x="0" y="6663189"/>
            <a:ext cx="12192000" cy="194811"/>
          </a:xfrm>
          <a:prstGeom prst="rect">
            <a:avLst/>
          </a:prstGeom>
          <a:solidFill>
            <a:schemeClr val="accent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49473856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Black - 4 column plus symbol">
    <p:bg>
      <p:bgPr>
        <a:blipFill dpi="0" rotWithShape="1">
          <a:blip r:embed="rId2">
            <a:lum/>
            <a:extLst>
              <a:ext uri="{96DAC541-7B7A-43D3-8B79-37D633B846F1}">
                <asvg:svgBlip xmlns:asvg="http://schemas.microsoft.com/office/drawing/2016/SVG/main" r:embed="rId3"/>
              </a:ext>
            </a:extLst>
          </a:blip>
          <a:srcRect/>
          <a:stretch>
            <a:fillRect/>
          </a:stretch>
        </a:blipFill>
        <a:effectLst/>
      </p:bgPr>
    </p:bg>
    <p:spTree>
      <p:nvGrpSpPr>
        <p:cNvPr id="1" name=""/>
        <p:cNvGrpSpPr/>
        <p:nvPr/>
      </p:nvGrpSpPr>
      <p:grpSpPr>
        <a:xfrm>
          <a:off x="0" y="0"/>
          <a:ext cx="0" cy="0"/>
          <a:chOff x="0" y="0"/>
          <a:chExt cx="0" cy="0"/>
        </a:xfrm>
      </p:grpSpPr>
      <p:sp>
        <p:nvSpPr>
          <p:cNvPr id="9" name="Text Placeholder 8">
            <a:extLst>
              <a:ext uri="{FF2B5EF4-FFF2-40B4-BE49-F238E27FC236}">
                <a16:creationId xmlns:a16="http://schemas.microsoft.com/office/drawing/2014/main" id="{92EFEF58-42AF-670A-ABB0-E36C90B7E173}"/>
              </a:ext>
            </a:extLst>
          </p:cNvPr>
          <p:cNvSpPr>
            <a:spLocks noGrp="1"/>
          </p:cNvSpPr>
          <p:nvPr>
            <p:ph type="body" sz="quarter" idx="10"/>
          </p:nvPr>
        </p:nvSpPr>
        <p:spPr>
          <a:xfrm>
            <a:off x="515938" y="3419999"/>
            <a:ext cx="2520000" cy="2888726"/>
          </a:xfrm>
          <a:prstGeom prst="rect">
            <a:avLst/>
          </a:prstGeom>
        </p:spPr>
        <p:txBody>
          <a:bodyPr>
            <a:noAutofit/>
          </a:bodyPr>
          <a:lstStyle>
            <a:lvl1pPr marL="0" indent="0">
              <a:buNone/>
              <a:defRPr sz="1800"/>
            </a:lvl1pPr>
            <a:lvl2pPr marL="457200" indent="0">
              <a:buNone/>
              <a:defRPr/>
            </a:lvl2pPr>
            <a:lvl3pPr marL="914400" indent="0">
              <a:buNone/>
              <a:defRPr/>
            </a:lvl3pPr>
            <a:lvl4pPr marL="1371600" indent="0">
              <a:buNone/>
              <a:defRPr/>
            </a:lvl4pPr>
            <a:lvl5pPr marL="1828800" indent="0">
              <a:buNone/>
              <a:defRPr/>
            </a:lvl5pPr>
          </a:lstStyle>
          <a:p>
            <a:pPr lvl="0"/>
            <a:r>
              <a:rPr lang="en-US"/>
              <a:t>Click to edit Master text styles</a:t>
            </a:r>
          </a:p>
        </p:txBody>
      </p:sp>
      <p:sp>
        <p:nvSpPr>
          <p:cNvPr id="7" name="Text Placeholder 8">
            <a:extLst>
              <a:ext uri="{FF2B5EF4-FFF2-40B4-BE49-F238E27FC236}">
                <a16:creationId xmlns:a16="http://schemas.microsoft.com/office/drawing/2014/main" id="{455068E8-9BCA-EBED-805D-2D484452399E}"/>
              </a:ext>
            </a:extLst>
          </p:cNvPr>
          <p:cNvSpPr>
            <a:spLocks noGrp="1"/>
          </p:cNvSpPr>
          <p:nvPr>
            <p:ph type="body" sz="quarter" idx="11"/>
          </p:nvPr>
        </p:nvSpPr>
        <p:spPr>
          <a:xfrm>
            <a:off x="3392684" y="3419999"/>
            <a:ext cx="2520000" cy="2888726"/>
          </a:xfrm>
          <a:prstGeom prst="rect">
            <a:avLst/>
          </a:prstGeom>
        </p:spPr>
        <p:txBody>
          <a:bodyPr>
            <a:noAutofit/>
          </a:bodyPr>
          <a:lstStyle>
            <a:lvl1pPr marL="0" indent="0">
              <a:buNone/>
              <a:defRPr sz="1800"/>
            </a:lvl1pPr>
            <a:lvl2pPr marL="457200" indent="0">
              <a:buNone/>
              <a:defRPr/>
            </a:lvl2pPr>
            <a:lvl3pPr marL="914400" indent="0">
              <a:buNone/>
              <a:defRPr/>
            </a:lvl3pPr>
            <a:lvl4pPr marL="1371600" indent="0">
              <a:buNone/>
              <a:defRPr/>
            </a:lvl4pPr>
            <a:lvl5pPr marL="1828800" indent="0">
              <a:buNone/>
              <a:defRPr/>
            </a:lvl5pPr>
          </a:lstStyle>
          <a:p>
            <a:pPr lvl="0"/>
            <a:r>
              <a:rPr lang="en-US"/>
              <a:t>Click to edit Master text styles</a:t>
            </a:r>
          </a:p>
        </p:txBody>
      </p:sp>
      <p:sp>
        <p:nvSpPr>
          <p:cNvPr id="8" name="Text Placeholder 8">
            <a:extLst>
              <a:ext uri="{FF2B5EF4-FFF2-40B4-BE49-F238E27FC236}">
                <a16:creationId xmlns:a16="http://schemas.microsoft.com/office/drawing/2014/main" id="{77F7E130-A4BD-FAC6-408D-93D795929E5E}"/>
              </a:ext>
            </a:extLst>
          </p:cNvPr>
          <p:cNvSpPr>
            <a:spLocks noGrp="1"/>
          </p:cNvSpPr>
          <p:nvPr>
            <p:ph type="body" sz="quarter" idx="12"/>
          </p:nvPr>
        </p:nvSpPr>
        <p:spPr>
          <a:xfrm>
            <a:off x="6269430" y="3419999"/>
            <a:ext cx="2520000" cy="2888726"/>
          </a:xfrm>
          <a:prstGeom prst="rect">
            <a:avLst/>
          </a:prstGeom>
        </p:spPr>
        <p:txBody>
          <a:bodyPr>
            <a:noAutofit/>
          </a:bodyPr>
          <a:lstStyle>
            <a:lvl1pPr marL="0" indent="0">
              <a:buNone/>
              <a:defRPr sz="1800"/>
            </a:lvl1pPr>
            <a:lvl2pPr marL="457200" indent="0">
              <a:buNone/>
              <a:defRPr/>
            </a:lvl2pPr>
            <a:lvl3pPr marL="914400" indent="0">
              <a:buNone/>
              <a:defRPr/>
            </a:lvl3pPr>
            <a:lvl4pPr marL="1371600" indent="0">
              <a:buNone/>
              <a:defRPr/>
            </a:lvl4pPr>
            <a:lvl5pPr marL="1828800" indent="0">
              <a:buNone/>
              <a:defRPr/>
            </a:lvl5pPr>
          </a:lstStyle>
          <a:p>
            <a:pPr lvl="0"/>
            <a:r>
              <a:rPr lang="en-US"/>
              <a:t>Click to edit Master text styles</a:t>
            </a:r>
          </a:p>
        </p:txBody>
      </p:sp>
      <p:sp>
        <p:nvSpPr>
          <p:cNvPr id="10" name="Text Placeholder 8">
            <a:extLst>
              <a:ext uri="{FF2B5EF4-FFF2-40B4-BE49-F238E27FC236}">
                <a16:creationId xmlns:a16="http://schemas.microsoft.com/office/drawing/2014/main" id="{A43F7F7C-D774-C672-538A-5AD8FC8E298B}"/>
              </a:ext>
            </a:extLst>
          </p:cNvPr>
          <p:cNvSpPr>
            <a:spLocks noGrp="1"/>
          </p:cNvSpPr>
          <p:nvPr>
            <p:ph type="body" sz="quarter" idx="13"/>
          </p:nvPr>
        </p:nvSpPr>
        <p:spPr>
          <a:xfrm>
            <a:off x="9146176" y="3419999"/>
            <a:ext cx="2520000" cy="2888726"/>
          </a:xfrm>
          <a:prstGeom prst="rect">
            <a:avLst/>
          </a:prstGeom>
        </p:spPr>
        <p:txBody>
          <a:bodyPr>
            <a:noAutofit/>
          </a:bodyPr>
          <a:lstStyle>
            <a:lvl1pPr marL="0" indent="0">
              <a:buNone/>
              <a:defRPr sz="1800"/>
            </a:lvl1pPr>
            <a:lvl2pPr marL="457200" indent="0">
              <a:buNone/>
              <a:defRPr/>
            </a:lvl2pPr>
            <a:lvl3pPr marL="914400" indent="0">
              <a:buNone/>
              <a:defRPr/>
            </a:lvl3pPr>
            <a:lvl4pPr marL="1371600" indent="0">
              <a:buNone/>
              <a:defRPr/>
            </a:lvl4pPr>
            <a:lvl5pPr marL="1828800" indent="0">
              <a:buNone/>
              <a:defRPr/>
            </a:lvl5pPr>
          </a:lstStyle>
          <a:p>
            <a:pPr lvl="0"/>
            <a:r>
              <a:rPr lang="en-US"/>
              <a:t>Click to edit Master text styles</a:t>
            </a:r>
          </a:p>
        </p:txBody>
      </p:sp>
      <p:sp>
        <p:nvSpPr>
          <p:cNvPr id="4" name="Title 1">
            <a:extLst>
              <a:ext uri="{FF2B5EF4-FFF2-40B4-BE49-F238E27FC236}">
                <a16:creationId xmlns:a16="http://schemas.microsoft.com/office/drawing/2014/main" id="{DBE49E79-444B-5BFE-2CC5-3BCBDB7FC294}"/>
              </a:ext>
            </a:extLst>
          </p:cNvPr>
          <p:cNvSpPr>
            <a:spLocks noGrp="1"/>
          </p:cNvSpPr>
          <p:nvPr>
            <p:ph type="ctrTitle"/>
          </p:nvPr>
        </p:nvSpPr>
        <p:spPr>
          <a:xfrm>
            <a:off x="515939" y="972000"/>
            <a:ext cx="11160122" cy="720000"/>
          </a:xfrm>
          <a:prstGeom prst="rect">
            <a:avLst/>
          </a:prstGeom>
          <a:ln>
            <a:noFill/>
          </a:ln>
        </p:spPr>
        <p:txBody>
          <a:bodyPr anchor="t">
            <a:noAutofit/>
          </a:bodyPr>
          <a:lstStyle>
            <a:lvl1pPr algn="l">
              <a:defRPr sz="3200">
                <a:solidFill>
                  <a:schemeClr val="tx1"/>
                </a:solidFill>
              </a:defRPr>
            </a:lvl1pPr>
          </a:lstStyle>
          <a:p>
            <a:r>
              <a:rPr lang="en-US" dirty="0"/>
              <a:t>Click to edit Master title style</a:t>
            </a:r>
            <a:endParaRPr lang="en-GB" dirty="0"/>
          </a:p>
        </p:txBody>
      </p:sp>
      <p:sp>
        <p:nvSpPr>
          <p:cNvPr id="5" name="Subtitle 2">
            <a:extLst>
              <a:ext uri="{FF2B5EF4-FFF2-40B4-BE49-F238E27FC236}">
                <a16:creationId xmlns:a16="http://schemas.microsoft.com/office/drawing/2014/main" id="{32E64040-5828-D1C4-024E-776A7E04C9BF}"/>
              </a:ext>
            </a:extLst>
          </p:cNvPr>
          <p:cNvSpPr>
            <a:spLocks noGrp="1"/>
          </p:cNvSpPr>
          <p:nvPr>
            <p:ph type="subTitle" idx="1"/>
          </p:nvPr>
        </p:nvSpPr>
        <p:spPr>
          <a:xfrm>
            <a:off x="515937" y="1799186"/>
            <a:ext cx="11160123" cy="358296"/>
          </a:xfrm>
          <a:prstGeom prst="rect">
            <a:avLst/>
          </a:prstGeom>
          <a:ln>
            <a:noFill/>
          </a:ln>
        </p:spPr>
        <p:txBody>
          <a:bodyPr anchor="t">
            <a:noAutofit/>
          </a:bodyPr>
          <a:lstStyle>
            <a:lvl1pPr marL="0" indent="0" algn="l">
              <a:buNone/>
              <a:defRPr sz="2400" b="1">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2" name="Rectangle 1">
            <a:extLst>
              <a:ext uri="{FF2B5EF4-FFF2-40B4-BE49-F238E27FC236}">
                <a16:creationId xmlns:a16="http://schemas.microsoft.com/office/drawing/2014/main" id="{2C782DDA-73CD-23FC-931E-1750740B2B12}"/>
              </a:ext>
            </a:extLst>
          </p:cNvPr>
          <p:cNvSpPr/>
          <p:nvPr userDrawn="1"/>
        </p:nvSpPr>
        <p:spPr>
          <a:xfrm>
            <a:off x="0" y="6663189"/>
            <a:ext cx="12192000" cy="194811"/>
          </a:xfrm>
          <a:prstGeom prst="rect">
            <a:avLst/>
          </a:prstGeom>
          <a:solidFill>
            <a:srgbClr val="000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625564713"/>
      </p:ext>
    </p:extLst>
  </p:cSld>
  <p:clrMapOvr>
    <a:masterClrMapping/>
  </p:clrMapOvr>
  <p:extLst>
    <p:ext uri="{DCECCB84-F9BA-43D5-87BE-67443E8EF086}">
      <p15:sldGuideLst xmlns:p15="http://schemas.microsoft.com/office/powerpoint/2012/main"/>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Blue - 4 column plus symbol">
    <p:bg>
      <p:bgPr>
        <a:blipFill dpi="0" rotWithShape="1">
          <a:blip r:embed="rId2">
            <a:lum/>
            <a:extLst>
              <a:ext uri="{96DAC541-7B7A-43D3-8B79-37D633B846F1}">
                <asvg:svgBlip xmlns:asvg="http://schemas.microsoft.com/office/drawing/2016/SVG/main" r:embed="rId3"/>
              </a:ext>
            </a:extLst>
          </a:blip>
          <a:srcRect/>
          <a:stretch>
            <a:fillRect/>
          </a:stretch>
        </a:blipFill>
        <a:effectLst/>
      </p:bgPr>
    </p:bg>
    <p:spTree>
      <p:nvGrpSpPr>
        <p:cNvPr id="1" name=""/>
        <p:cNvGrpSpPr/>
        <p:nvPr/>
      </p:nvGrpSpPr>
      <p:grpSpPr>
        <a:xfrm>
          <a:off x="0" y="0"/>
          <a:ext cx="0" cy="0"/>
          <a:chOff x="0" y="0"/>
          <a:chExt cx="0" cy="0"/>
        </a:xfrm>
      </p:grpSpPr>
      <p:sp>
        <p:nvSpPr>
          <p:cNvPr id="9" name="Text Placeholder 8">
            <a:extLst>
              <a:ext uri="{FF2B5EF4-FFF2-40B4-BE49-F238E27FC236}">
                <a16:creationId xmlns:a16="http://schemas.microsoft.com/office/drawing/2014/main" id="{92EFEF58-42AF-670A-ABB0-E36C90B7E173}"/>
              </a:ext>
            </a:extLst>
          </p:cNvPr>
          <p:cNvSpPr>
            <a:spLocks noGrp="1"/>
          </p:cNvSpPr>
          <p:nvPr>
            <p:ph type="body" sz="quarter" idx="10"/>
          </p:nvPr>
        </p:nvSpPr>
        <p:spPr>
          <a:xfrm>
            <a:off x="515938" y="3419999"/>
            <a:ext cx="2520000" cy="2888726"/>
          </a:xfrm>
          <a:prstGeom prst="rect">
            <a:avLst/>
          </a:prstGeom>
        </p:spPr>
        <p:txBody>
          <a:bodyPr>
            <a:noAutofit/>
          </a:bodyPr>
          <a:lstStyle>
            <a:lvl1pPr marL="0" indent="0">
              <a:buNone/>
              <a:defRPr sz="1800"/>
            </a:lvl1pPr>
            <a:lvl2pPr marL="457200" indent="0">
              <a:buNone/>
              <a:defRPr/>
            </a:lvl2pPr>
            <a:lvl3pPr marL="914400" indent="0">
              <a:buNone/>
              <a:defRPr/>
            </a:lvl3pPr>
            <a:lvl4pPr marL="1371600" indent="0">
              <a:buNone/>
              <a:defRPr/>
            </a:lvl4pPr>
            <a:lvl5pPr marL="1828800" indent="0">
              <a:buNone/>
              <a:defRPr/>
            </a:lvl5pPr>
          </a:lstStyle>
          <a:p>
            <a:pPr lvl="0"/>
            <a:r>
              <a:rPr lang="en-US"/>
              <a:t>Click to edit Master text styles</a:t>
            </a:r>
          </a:p>
        </p:txBody>
      </p:sp>
      <p:sp>
        <p:nvSpPr>
          <p:cNvPr id="7" name="Text Placeholder 8">
            <a:extLst>
              <a:ext uri="{FF2B5EF4-FFF2-40B4-BE49-F238E27FC236}">
                <a16:creationId xmlns:a16="http://schemas.microsoft.com/office/drawing/2014/main" id="{455068E8-9BCA-EBED-805D-2D484452399E}"/>
              </a:ext>
            </a:extLst>
          </p:cNvPr>
          <p:cNvSpPr>
            <a:spLocks noGrp="1"/>
          </p:cNvSpPr>
          <p:nvPr>
            <p:ph type="body" sz="quarter" idx="11"/>
          </p:nvPr>
        </p:nvSpPr>
        <p:spPr>
          <a:xfrm>
            <a:off x="3392684" y="3419999"/>
            <a:ext cx="2520000" cy="2888726"/>
          </a:xfrm>
          <a:prstGeom prst="rect">
            <a:avLst/>
          </a:prstGeom>
        </p:spPr>
        <p:txBody>
          <a:bodyPr>
            <a:noAutofit/>
          </a:bodyPr>
          <a:lstStyle>
            <a:lvl1pPr marL="0" indent="0">
              <a:buNone/>
              <a:defRPr sz="1800"/>
            </a:lvl1pPr>
            <a:lvl2pPr marL="457200" indent="0">
              <a:buNone/>
              <a:defRPr/>
            </a:lvl2pPr>
            <a:lvl3pPr marL="914400" indent="0">
              <a:buNone/>
              <a:defRPr/>
            </a:lvl3pPr>
            <a:lvl4pPr marL="1371600" indent="0">
              <a:buNone/>
              <a:defRPr/>
            </a:lvl4pPr>
            <a:lvl5pPr marL="1828800" indent="0">
              <a:buNone/>
              <a:defRPr/>
            </a:lvl5pPr>
          </a:lstStyle>
          <a:p>
            <a:pPr lvl="0"/>
            <a:r>
              <a:rPr lang="en-US"/>
              <a:t>Click to edit Master text styles</a:t>
            </a:r>
          </a:p>
        </p:txBody>
      </p:sp>
      <p:sp>
        <p:nvSpPr>
          <p:cNvPr id="8" name="Text Placeholder 8">
            <a:extLst>
              <a:ext uri="{FF2B5EF4-FFF2-40B4-BE49-F238E27FC236}">
                <a16:creationId xmlns:a16="http://schemas.microsoft.com/office/drawing/2014/main" id="{77F7E130-A4BD-FAC6-408D-93D795929E5E}"/>
              </a:ext>
            </a:extLst>
          </p:cNvPr>
          <p:cNvSpPr>
            <a:spLocks noGrp="1"/>
          </p:cNvSpPr>
          <p:nvPr>
            <p:ph type="body" sz="quarter" idx="12"/>
          </p:nvPr>
        </p:nvSpPr>
        <p:spPr>
          <a:xfrm>
            <a:off x="6269430" y="3419999"/>
            <a:ext cx="2520000" cy="2888726"/>
          </a:xfrm>
          <a:prstGeom prst="rect">
            <a:avLst/>
          </a:prstGeom>
        </p:spPr>
        <p:txBody>
          <a:bodyPr>
            <a:noAutofit/>
          </a:bodyPr>
          <a:lstStyle>
            <a:lvl1pPr marL="0" indent="0">
              <a:buNone/>
              <a:defRPr sz="1800"/>
            </a:lvl1pPr>
            <a:lvl2pPr marL="457200" indent="0">
              <a:buNone/>
              <a:defRPr/>
            </a:lvl2pPr>
            <a:lvl3pPr marL="914400" indent="0">
              <a:buNone/>
              <a:defRPr/>
            </a:lvl3pPr>
            <a:lvl4pPr marL="1371600" indent="0">
              <a:buNone/>
              <a:defRPr/>
            </a:lvl4pPr>
            <a:lvl5pPr marL="1828800" indent="0">
              <a:buNone/>
              <a:defRPr/>
            </a:lvl5pPr>
          </a:lstStyle>
          <a:p>
            <a:pPr lvl="0"/>
            <a:r>
              <a:rPr lang="en-US"/>
              <a:t>Click to edit Master text styles</a:t>
            </a:r>
          </a:p>
        </p:txBody>
      </p:sp>
      <p:sp>
        <p:nvSpPr>
          <p:cNvPr id="10" name="Text Placeholder 8">
            <a:extLst>
              <a:ext uri="{FF2B5EF4-FFF2-40B4-BE49-F238E27FC236}">
                <a16:creationId xmlns:a16="http://schemas.microsoft.com/office/drawing/2014/main" id="{A43F7F7C-D774-C672-538A-5AD8FC8E298B}"/>
              </a:ext>
            </a:extLst>
          </p:cNvPr>
          <p:cNvSpPr>
            <a:spLocks noGrp="1"/>
          </p:cNvSpPr>
          <p:nvPr>
            <p:ph type="body" sz="quarter" idx="13"/>
          </p:nvPr>
        </p:nvSpPr>
        <p:spPr>
          <a:xfrm>
            <a:off x="9146176" y="3419999"/>
            <a:ext cx="2520000" cy="2888726"/>
          </a:xfrm>
          <a:prstGeom prst="rect">
            <a:avLst/>
          </a:prstGeom>
        </p:spPr>
        <p:txBody>
          <a:bodyPr>
            <a:noAutofit/>
          </a:bodyPr>
          <a:lstStyle>
            <a:lvl1pPr marL="0" indent="0">
              <a:buNone/>
              <a:defRPr sz="1800"/>
            </a:lvl1pPr>
            <a:lvl2pPr marL="457200" indent="0">
              <a:buNone/>
              <a:defRPr/>
            </a:lvl2pPr>
            <a:lvl3pPr marL="914400" indent="0">
              <a:buNone/>
              <a:defRPr/>
            </a:lvl3pPr>
            <a:lvl4pPr marL="1371600" indent="0">
              <a:buNone/>
              <a:defRPr/>
            </a:lvl4pPr>
            <a:lvl5pPr marL="1828800" indent="0">
              <a:buNone/>
              <a:defRPr/>
            </a:lvl5pPr>
          </a:lstStyle>
          <a:p>
            <a:pPr lvl="0"/>
            <a:r>
              <a:rPr lang="en-US"/>
              <a:t>Click to edit Master text styles</a:t>
            </a:r>
          </a:p>
        </p:txBody>
      </p:sp>
      <p:sp>
        <p:nvSpPr>
          <p:cNvPr id="4" name="Title 1">
            <a:extLst>
              <a:ext uri="{FF2B5EF4-FFF2-40B4-BE49-F238E27FC236}">
                <a16:creationId xmlns:a16="http://schemas.microsoft.com/office/drawing/2014/main" id="{DBE49E79-444B-5BFE-2CC5-3BCBDB7FC294}"/>
              </a:ext>
            </a:extLst>
          </p:cNvPr>
          <p:cNvSpPr>
            <a:spLocks noGrp="1"/>
          </p:cNvSpPr>
          <p:nvPr>
            <p:ph type="ctrTitle"/>
          </p:nvPr>
        </p:nvSpPr>
        <p:spPr>
          <a:xfrm>
            <a:off x="515939" y="972000"/>
            <a:ext cx="11160122" cy="720000"/>
          </a:xfrm>
          <a:prstGeom prst="rect">
            <a:avLst/>
          </a:prstGeom>
          <a:ln>
            <a:noFill/>
          </a:ln>
        </p:spPr>
        <p:txBody>
          <a:bodyPr anchor="t">
            <a:noAutofit/>
          </a:bodyPr>
          <a:lstStyle>
            <a:lvl1pPr algn="l">
              <a:defRPr sz="3200">
                <a:solidFill>
                  <a:schemeClr val="tx1"/>
                </a:solidFill>
              </a:defRPr>
            </a:lvl1pPr>
          </a:lstStyle>
          <a:p>
            <a:r>
              <a:rPr lang="en-US" dirty="0"/>
              <a:t>Click to edit Master title style</a:t>
            </a:r>
            <a:endParaRPr lang="en-GB" dirty="0"/>
          </a:p>
        </p:txBody>
      </p:sp>
      <p:sp>
        <p:nvSpPr>
          <p:cNvPr id="5" name="Subtitle 2">
            <a:extLst>
              <a:ext uri="{FF2B5EF4-FFF2-40B4-BE49-F238E27FC236}">
                <a16:creationId xmlns:a16="http://schemas.microsoft.com/office/drawing/2014/main" id="{32E64040-5828-D1C4-024E-776A7E04C9BF}"/>
              </a:ext>
            </a:extLst>
          </p:cNvPr>
          <p:cNvSpPr>
            <a:spLocks noGrp="1"/>
          </p:cNvSpPr>
          <p:nvPr>
            <p:ph type="subTitle" idx="1"/>
          </p:nvPr>
        </p:nvSpPr>
        <p:spPr>
          <a:xfrm>
            <a:off x="515937" y="1799186"/>
            <a:ext cx="11160123" cy="358296"/>
          </a:xfrm>
          <a:prstGeom prst="rect">
            <a:avLst/>
          </a:prstGeom>
          <a:ln>
            <a:noFill/>
          </a:ln>
        </p:spPr>
        <p:txBody>
          <a:bodyPr anchor="t">
            <a:noAutofit/>
          </a:bodyPr>
          <a:lstStyle>
            <a:lvl1pPr marL="0" indent="0" algn="l">
              <a:buNone/>
              <a:defRPr sz="2400" b="1">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2" name="Rectangle 1">
            <a:extLst>
              <a:ext uri="{FF2B5EF4-FFF2-40B4-BE49-F238E27FC236}">
                <a16:creationId xmlns:a16="http://schemas.microsoft.com/office/drawing/2014/main" id="{2C782DDA-73CD-23FC-931E-1750740B2B12}"/>
              </a:ext>
            </a:extLst>
          </p:cNvPr>
          <p:cNvSpPr/>
          <p:nvPr userDrawn="1"/>
        </p:nvSpPr>
        <p:spPr>
          <a:xfrm>
            <a:off x="0" y="6663189"/>
            <a:ext cx="12192000" cy="194811"/>
          </a:xfrm>
          <a:prstGeom prst="rect">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3566393281"/>
      </p:ext>
    </p:extLst>
  </p:cSld>
  <p:clrMapOvr>
    <a:masterClrMapping/>
  </p:clrMapOvr>
  <p:extLst>
    <p:ext uri="{DCECCB84-F9BA-43D5-87BE-67443E8EF086}">
      <p15:sldGuideLst xmlns:p15="http://schemas.microsoft.com/office/powerpoint/2012/main"/>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Orange - 4 column plus symbol">
    <p:bg>
      <p:bgPr>
        <a:blipFill dpi="0" rotWithShape="1">
          <a:blip r:embed="rId2">
            <a:lum/>
            <a:extLst>
              <a:ext uri="{96DAC541-7B7A-43D3-8B79-37D633B846F1}">
                <asvg:svgBlip xmlns:asvg="http://schemas.microsoft.com/office/drawing/2016/SVG/main" r:embed="rId3"/>
              </a:ext>
            </a:extLst>
          </a:blip>
          <a:srcRect/>
          <a:stretch>
            <a:fillRect/>
          </a:stretch>
        </a:blipFill>
        <a:effectLst/>
      </p:bgPr>
    </p:bg>
    <p:spTree>
      <p:nvGrpSpPr>
        <p:cNvPr id="1" name=""/>
        <p:cNvGrpSpPr/>
        <p:nvPr/>
      </p:nvGrpSpPr>
      <p:grpSpPr>
        <a:xfrm>
          <a:off x="0" y="0"/>
          <a:ext cx="0" cy="0"/>
          <a:chOff x="0" y="0"/>
          <a:chExt cx="0" cy="0"/>
        </a:xfrm>
      </p:grpSpPr>
      <p:sp>
        <p:nvSpPr>
          <p:cNvPr id="9" name="Text Placeholder 8">
            <a:extLst>
              <a:ext uri="{FF2B5EF4-FFF2-40B4-BE49-F238E27FC236}">
                <a16:creationId xmlns:a16="http://schemas.microsoft.com/office/drawing/2014/main" id="{92EFEF58-42AF-670A-ABB0-E36C90B7E173}"/>
              </a:ext>
            </a:extLst>
          </p:cNvPr>
          <p:cNvSpPr>
            <a:spLocks noGrp="1"/>
          </p:cNvSpPr>
          <p:nvPr>
            <p:ph type="body" sz="quarter" idx="10"/>
          </p:nvPr>
        </p:nvSpPr>
        <p:spPr>
          <a:xfrm>
            <a:off x="515938" y="3419999"/>
            <a:ext cx="2520000" cy="2888726"/>
          </a:xfrm>
          <a:prstGeom prst="rect">
            <a:avLst/>
          </a:prstGeom>
        </p:spPr>
        <p:txBody>
          <a:bodyPr>
            <a:noAutofit/>
          </a:bodyPr>
          <a:lstStyle>
            <a:lvl1pPr marL="0" indent="0">
              <a:buNone/>
              <a:defRPr sz="1800"/>
            </a:lvl1pPr>
            <a:lvl2pPr marL="457200" indent="0">
              <a:buNone/>
              <a:defRPr/>
            </a:lvl2pPr>
            <a:lvl3pPr marL="914400" indent="0">
              <a:buNone/>
              <a:defRPr/>
            </a:lvl3pPr>
            <a:lvl4pPr marL="1371600" indent="0">
              <a:buNone/>
              <a:defRPr/>
            </a:lvl4pPr>
            <a:lvl5pPr marL="1828800" indent="0">
              <a:buNone/>
              <a:defRPr/>
            </a:lvl5pPr>
          </a:lstStyle>
          <a:p>
            <a:pPr lvl="0"/>
            <a:r>
              <a:rPr lang="en-US"/>
              <a:t>Click to edit Master text styles</a:t>
            </a:r>
          </a:p>
        </p:txBody>
      </p:sp>
      <p:sp>
        <p:nvSpPr>
          <p:cNvPr id="7" name="Text Placeholder 8">
            <a:extLst>
              <a:ext uri="{FF2B5EF4-FFF2-40B4-BE49-F238E27FC236}">
                <a16:creationId xmlns:a16="http://schemas.microsoft.com/office/drawing/2014/main" id="{455068E8-9BCA-EBED-805D-2D484452399E}"/>
              </a:ext>
            </a:extLst>
          </p:cNvPr>
          <p:cNvSpPr>
            <a:spLocks noGrp="1"/>
          </p:cNvSpPr>
          <p:nvPr>
            <p:ph type="body" sz="quarter" idx="11"/>
          </p:nvPr>
        </p:nvSpPr>
        <p:spPr>
          <a:xfrm>
            <a:off x="3392684" y="3419999"/>
            <a:ext cx="2520000" cy="2888726"/>
          </a:xfrm>
          <a:prstGeom prst="rect">
            <a:avLst/>
          </a:prstGeom>
        </p:spPr>
        <p:txBody>
          <a:bodyPr>
            <a:noAutofit/>
          </a:bodyPr>
          <a:lstStyle>
            <a:lvl1pPr marL="0" indent="0">
              <a:buNone/>
              <a:defRPr sz="1800"/>
            </a:lvl1pPr>
            <a:lvl2pPr marL="457200" indent="0">
              <a:buNone/>
              <a:defRPr/>
            </a:lvl2pPr>
            <a:lvl3pPr marL="914400" indent="0">
              <a:buNone/>
              <a:defRPr/>
            </a:lvl3pPr>
            <a:lvl4pPr marL="1371600" indent="0">
              <a:buNone/>
              <a:defRPr/>
            </a:lvl4pPr>
            <a:lvl5pPr marL="1828800" indent="0">
              <a:buNone/>
              <a:defRPr/>
            </a:lvl5pPr>
          </a:lstStyle>
          <a:p>
            <a:pPr lvl="0"/>
            <a:r>
              <a:rPr lang="en-US"/>
              <a:t>Click to edit Master text styles</a:t>
            </a:r>
          </a:p>
        </p:txBody>
      </p:sp>
      <p:sp>
        <p:nvSpPr>
          <p:cNvPr id="8" name="Text Placeholder 8">
            <a:extLst>
              <a:ext uri="{FF2B5EF4-FFF2-40B4-BE49-F238E27FC236}">
                <a16:creationId xmlns:a16="http://schemas.microsoft.com/office/drawing/2014/main" id="{77F7E130-A4BD-FAC6-408D-93D795929E5E}"/>
              </a:ext>
            </a:extLst>
          </p:cNvPr>
          <p:cNvSpPr>
            <a:spLocks noGrp="1"/>
          </p:cNvSpPr>
          <p:nvPr>
            <p:ph type="body" sz="quarter" idx="12"/>
          </p:nvPr>
        </p:nvSpPr>
        <p:spPr>
          <a:xfrm>
            <a:off x="6269430" y="3419999"/>
            <a:ext cx="2520000" cy="2888726"/>
          </a:xfrm>
          <a:prstGeom prst="rect">
            <a:avLst/>
          </a:prstGeom>
        </p:spPr>
        <p:txBody>
          <a:bodyPr>
            <a:noAutofit/>
          </a:bodyPr>
          <a:lstStyle>
            <a:lvl1pPr marL="0" indent="0">
              <a:buNone/>
              <a:defRPr sz="1800"/>
            </a:lvl1pPr>
            <a:lvl2pPr marL="457200" indent="0">
              <a:buNone/>
              <a:defRPr/>
            </a:lvl2pPr>
            <a:lvl3pPr marL="914400" indent="0">
              <a:buNone/>
              <a:defRPr/>
            </a:lvl3pPr>
            <a:lvl4pPr marL="1371600" indent="0">
              <a:buNone/>
              <a:defRPr/>
            </a:lvl4pPr>
            <a:lvl5pPr marL="1828800" indent="0">
              <a:buNone/>
              <a:defRPr/>
            </a:lvl5pPr>
          </a:lstStyle>
          <a:p>
            <a:pPr lvl="0"/>
            <a:r>
              <a:rPr lang="en-US"/>
              <a:t>Click to edit Master text styles</a:t>
            </a:r>
          </a:p>
        </p:txBody>
      </p:sp>
      <p:sp>
        <p:nvSpPr>
          <p:cNvPr id="10" name="Text Placeholder 8">
            <a:extLst>
              <a:ext uri="{FF2B5EF4-FFF2-40B4-BE49-F238E27FC236}">
                <a16:creationId xmlns:a16="http://schemas.microsoft.com/office/drawing/2014/main" id="{A43F7F7C-D774-C672-538A-5AD8FC8E298B}"/>
              </a:ext>
            </a:extLst>
          </p:cNvPr>
          <p:cNvSpPr>
            <a:spLocks noGrp="1"/>
          </p:cNvSpPr>
          <p:nvPr>
            <p:ph type="body" sz="quarter" idx="13"/>
          </p:nvPr>
        </p:nvSpPr>
        <p:spPr>
          <a:xfrm>
            <a:off x="9146176" y="3419999"/>
            <a:ext cx="2520000" cy="2888726"/>
          </a:xfrm>
          <a:prstGeom prst="rect">
            <a:avLst/>
          </a:prstGeom>
        </p:spPr>
        <p:txBody>
          <a:bodyPr>
            <a:noAutofit/>
          </a:bodyPr>
          <a:lstStyle>
            <a:lvl1pPr marL="0" indent="0">
              <a:buNone/>
              <a:defRPr sz="1800"/>
            </a:lvl1pPr>
            <a:lvl2pPr marL="457200" indent="0">
              <a:buNone/>
              <a:defRPr/>
            </a:lvl2pPr>
            <a:lvl3pPr marL="914400" indent="0">
              <a:buNone/>
              <a:defRPr/>
            </a:lvl3pPr>
            <a:lvl4pPr marL="1371600" indent="0">
              <a:buNone/>
              <a:defRPr/>
            </a:lvl4pPr>
            <a:lvl5pPr marL="1828800" indent="0">
              <a:buNone/>
              <a:defRPr/>
            </a:lvl5pPr>
          </a:lstStyle>
          <a:p>
            <a:pPr lvl="0"/>
            <a:r>
              <a:rPr lang="en-US"/>
              <a:t>Click to edit Master text styles</a:t>
            </a:r>
          </a:p>
        </p:txBody>
      </p:sp>
      <p:sp>
        <p:nvSpPr>
          <p:cNvPr id="4" name="Title 1">
            <a:extLst>
              <a:ext uri="{FF2B5EF4-FFF2-40B4-BE49-F238E27FC236}">
                <a16:creationId xmlns:a16="http://schemas.microsoft.com/office/drawing/2014/main" id="{DBE49E79-444B-5BFE-2CC5-3BCBDB7FC294}"/>
              </a:ext>
            </a:extLst>
          </p:cNvPr>
          <p:cNvSpPr>
            <a:spLocks noGrp="1"/>
          </p:cNvSpPr>
          <p:nvPr>
            <p:ph type="ctrTitle"/>
          </p:nvPr>
        </p:nvSpPr>
        <p:spPr>
          <a:xfrm>
            <a:off x="515939" y="972000"/>
            <a:ext cx="11160122" cy="720000"/>
          </a:xfrm>
          <a:prstGeom prst="rect">
            <a:avLst/>
          </a:prstGeom>
          <a:ln>
            <a:noFill/>
          </a:ln>
        </p:spPr>
        <p:txBody>
          <a:bodyPr anchor="t">
            <a:noAutofit/>
          </a:bodyPr>
          <a:lstStyle>
            <a:lvl1pPr algn="l">
              <a:defRPr sz="3200">
                <a:solidFill>
                  <a:schemeClr val="tx1"/>
                </a:solidFill>
              </a:defRPr>
            </a:lvl1pPr>
          </a:lstStyle>
          <a:p>
            <a:r>
              <a:rPr lang="en-US" dirty="0"/>
              <a:t>Click to edit Master title style</a:t>
            </a:r>
            <a:endParaRPr lang="en-GB" dirty="0"/>
          </a:p>
        </p:txBody>
      </p:sp>
      <p:sp>
        <p:nvSpPr>
          <p:cNvPr id="5" name="Subtitle 2">
            <a:extLst>
              <a:ext uri="{FF2B5EF4-FFF2-40B4-BE49-F238E27FC236}">
                <a16:creationId xmlns:a16="http://schemas.microsoft.com/office/drawing/2014/main" id="{32E64040-5828-D1C4-024E-776A7E04C9BF}"/>
              </a:ext>
            </a:extLst>
          </p:cNvPr>
          <p:cNvSpPr>
            <a:spLocks noGrp="1"/>
          </p:cNvSpPr>
          <p:nvPr>
            <p:ph type="subTitle" idx="1"/>
          </p:nvPr>
        </p:nvSpPr>
        <p:spPr>
          <a:xfrm>
            <a:off x="515937" y="1799186"/>
            <a:ext cx="11160123" cy="358296"/>
          </a:xfrm>
          <a:prstGeom prst="rect">
            <a:avLst/>
          </a:prstGeom>
          <a:ln>
            <a:noFill/>
          </a:ln>
        </p:spPr>
        <p:txBody>
          <a:bodyPr anchor="t">
            <a:noAutofit/>
          </a:bodyPr>
          <a:lstStyle>
            <a:lvl1pPr marL="0" indent="0" algn="l">
              <a:buNone/>
              <a:defRPr sz="2400" b="1">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2" name="Rectangle 1">
            <a:extLst>
              <a:ext uri="{FF2B5EF4-FFF2-40B4-BE49-F238E27FC236}">
                <a16:creationId xmlns:a16="http://schemas.microsoft.com/office/drawing/2014/main" id="{2C782DDA-73CD-23FC-931E-1750740B2B12}"/>
              </a:ext>
            </a:extLst>
          </p:cNvPr>
          <p:cNvSpPr/>
          <p:nvPr userDrawn="1"/>
        </p:nvSpPr>
        <p:spPr>
          <a:xfrm>
            <a:off x="0" y="6663189"/>
            <a:ext cx="12192000" cy="194811"/>
          </a:xfrm>
          <a:prstGeom prst="rect">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3248986922"/>
      </p:ext>
    </p:extLst>
  </p:cSld>
  <p:clrMapOvr>
    <a:masterClrMapping/>
  </p:clrMapOvr>
  <p:extLst>
    <p:ext uri="{DCECCB84-F9BA-43D5-87BE-67443E8EF086}">
      <p15:sldGuideLst xmlns:p15="http://schemas.microsoft.com/office/powerpoint/2012/main"/>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Red - 4 column plus symbol">
    <p:bg>
      <p:bgPr>
        <a:blipFill dpi="0" rotWithShape="1">
          <a:blip r:embed="rId2">
            <a:lum/>
            <a:extLst>
              <a:ext uri="{96DAC541-7B7A-43D3-8B79-37D633B846F1}">
                <asvg:svgBlip xmlns:asvg="http://schemas.microsoft.com/office/drawing/2016/SVG/main" r:embed="rId3"/>
              </a:ext>
            </a:extLst>
          </a:blip>
          <a:srcRect/>
          <a:stretch>
            <a:fillRect/>
          </a:stretch>
        </a:blipFill>
        <a:effectLst/>
      </p:bgPr>
    </p:bg>
    <p:spTree>
      <p:nvGrpSpPr>
        <p:cNvPr id="1" name=""/>
        <p:cNvGrpSpPr/>
        <p:nvPr/>
      </p:nvGrpSpPr>
      <p:grpSpPr>
        <a:xfrm>
          <a:off x="0" y="0"/>
          <a:ext cx="0" cy="0"/>
          <a:chOff x="0" y="0"/>
          <a:chExt cx="0" cy="0"/>
        </a:xfrm>
      </p:grpSpPr>
      <p:sp>
        <p:nvSpPr>
          <p:cNvPr id="9" name="Text Placeholder 8">
            <a:extLst>
              <a:ext uri="{FF2B5EF4-FFF2-40B4-BE49-F238E27FC236}">
                <a16:creationId xmlns:a16="http://schemas.microsoft.com/office/drawing/2014/main" id="{92EFEF58-42AF-670A-ABB0-E36C90B7E173}"/>
              </a:ext>
            </a:extLst>
          </p:cNvPr>
          <p:cNvSpPr>
            <a:spLocks noGrp="1"/>
          </p:cNvSpPr>
          <p:nvPr>
            <p:ph type="body" sz="quarter" idx="10"/>
          </p:nvPr>
        </p:nvSpPr>
        <p:spPr>
          <a:xfrm>
            <a:off x="515938" y="3419999"/>
            <a:ext cx="2520000" cy="2888726"/>
          </a:xfrm>
          <a:prstGeom prst="rect">
            <a:avLst/>
          </a:prstGeom>
        </p:spPr>
        <p:txBody>
          <a:bodyPr>
            <a:noAutofit/>
          </a:bodyPr>
          <a:lstStyle>
            <a:lvl1pPr marL="0" indent="0">
              <a:buNone/>
              <a:defRPr sz="1800"/>
            </a:lvl1pPr>
            <a:lvl2pPr marL="457200" indent="0">
              <a:buNone/>
              <a:defRPr/>
            </a:lvl2pPr>
            <a:lvl3pPr marL="914400" indent="0">
              <a:buNone/>
              <a:defRPr/>
            </a:lvl3pPr>
            <a:lvl4pPr marL="1371600" indent="0">
              <a:buNone/>
              <a:defRPr/>
            </a:lvl4pPr>
            <a:lvl5pPr marL="1828800" indent="0">
              <a:buNone/>
              <a:defRPr/>
            </a:lvl5pPr>
          </a:lstStyle>
          <a:p>
            <a:pPr lvl="0"/>
            <a:r>
              <a:rPr lang="en-US"/>
              <a:t>Click to edit Master text styles</a:t>
            </a:r>
          </a:p>
        </p:txBody>
      </p:sp>
      <p:sp>
        <p:nvSpPr>
          <p:cNvPr id="7" name="Text Placeholder 8">
            <a:extLst>
              <a:ext uri="{FF2B5EF4-FFF2-40B4-BE49-F238E27FC236}">
                <a16:creationId xmlns:a16="http://schemas.microsoft.com/office/drawing/2014/main" id="{455068E8-9BCA-EBED-805D-2D484452399E}"/>
              </a:ext>
            </a:extLst>
          </p:cNvPr>
          <p:cNvSpPr>
            <a:spLocks noGrp="1"/>
          </p:cNvSpPr>
          <p:nvPr>
            <p:ph type="body" sz="quarter" idx="11"/>
          </p:nvPr>
        </p:nvSpPr>
        <p:spPr>
          <a:xfrm>
            <a:off x="3392684" y="3419999"/>
            <a:ext cx="2520000" cy="2888726"/>
          </a:xfrm>
          <a:prstGeom prst="rect">
            <a:avLst/>
          </a:prstGeom>
        </p:spPr>
        <p:txBody>
          <a:bodyPr>
            <a:noAutofit/>
          </a:bodyPr>
          <a:lstStyle>
            <a:lvl1pPr marL="0" indent="0">
              <a:buNone/>
              <a:defRPr sz="1800"/>
            </a:lvl1pPr>
            <a:lvl2pPr marL="457200" indent="0">
              <a:buNone/>
              <a:defRPr/>
            </a:lvl2pPr>
            <a:lvl3pPr marL="914400" indent="0">
              <a:buNone/>
              <a:defRPr/>
            </a:lvl3pPr>
            <a:lvl4pPr marL="1371600" indent="0">
              <a:buNone/>
              <a:defRPr/>
            </a:lvl4pPr>
            <a:lvl5pPr marL="1828800" indent="0">
              <a:buNone/>
              <a:defRPr/>
            </a:lvl5pPr>
          </a:lstStyle>
          <a:p>
            <a:pPr lvl="0"/>
            <a:r>
              <a:rPr lang="en-US"/>
              <a:t>Click to edit Master text styles</a:t>
            </a:r>
          </a:p>
        </p:txBody>
      </p:sp>
      <p:sp>
        <p:nvSpPr>
          <p:cNvPr id="8" name="Text Placeholder 8">
            <a:extLst>
              <a:ext uri="{FF2B5EF4-FFF2-40B4-BE49-F238E27FC236}">
                <a16:creationId xmlns:a16="http://schemas.microsoft.com/office/drawing/2014/main" id="{77F7E130-A4BD-FAC6-408D-93D795929E5E}"/>
              </a:ext>
            </a:extLst>
          </p:cNvPr>
          <p:cNvSpPr>
            <a:spLocks noGrp="1"/>
          </p:cNvSpPr>
          <p:nvPr>
            <p:ph type="body" sz="quarter" idx="12"/>
          </p:nvPr>
        </p:nvSpPr>
        <p:spPr>
          <a:xfrm>
            <a:off x="6269430" y="3419999"/>
            <a:ext cx="2520000" cy="2888726"/>
          </a:xfrm>
          <a:prstGeom prst="rect">
            <a:avLst/>
          </a:prstGeom>
        </p:spPr>
        <p:txBody>
          <a:bodyPr>
            <a:noAutofit/>
          </a:bodyPr>
          <a:lstStyle>
            <a:lvl1pPr marL="0" indent="0">
              <a:buNone/>
              <a:defRPr sz="1800"/>
            </a:lvl1pPr>
            <a:lvl2pPr marL="457200" indent="0">
              <a:buNone/>
              <a:defRPr/>
            </a:lvl2pPr>
            <a:lvl3pPr marL="914400" indent="0">
              <a:buNone/>
              <a:defRPr/>
            </a:lvl3pPr>
            <a:lvl4pPr marL="1371600" indent="0">
              <a:buNone/>
              <a:defRPr/>
            </a:lvl4pPr>
            <a:lvl5pPr marL="1828800" indent="0">
              <a:buNone/>
              <a:defRPr/>
            </a:lvl5pPr>
          </a:lstStyle>
          <a:p>
            <a:pPr lvl="0"/>
            <a:r>
              <a:rPr lang="en-US"/>
              <a:t>Click to edit Master text styles</a:t>
            </a:r>
          </a:p>
        </p:txBody>
      </p:sp>
      <p:sp>
        <p:nvSpPr>
          <p:cNvPr id="10" name="Text Placeholder 8">
            <a:extLst>
              <a:ext uri="{FF2B5EF4-FFF2-40B4-BE49-F238E27FC236}">
                <a16:creationId xmlns:a16="http://schemas.microsoft.com/office/drawing/2014/main" id="{A43F7F7C-D774-C672-538A-5AD8FC8E298B}"/>
              </a:ext>
            </a:extLst>
          </p:cNvPr>
          <p:cNvSpPr>
            <a:spLocks noGrp="1"/>
          </p:cNvSpPr>
          <p:nvPr>
            <p:ph type="body" sz="quarter" idx="13"/>
          </p:nvPr>
        </p:nvSpPr>
        <p:spPr>
          <a:xfrm>
            <a:off x="9146176" y="3419999"/>
            <a:ext cx="2520000" cy="2888726"/>
          </a:xfrm>
          <a:prstGeom prst="rect">
            <a:avLst/>
          </a:prstGeom>
        </p:spPr>
        <p:txBody>
          <a:bodyPr>
            <a:noAutofit/>
          </a:bodyPr>
          <a:lstStyle>
            <a:lvl1pPr marL="0" indent="0">
              <a:buNone/>
              <a:defRPr sz="1800"/>
            </a:lvl1pPr>
            <a:lvl2pPr marL="457200" indent="0">
              <a:buNone/>
              <a:defRPr/>
            </a:lvl2pPr>
            <a:lvl3pPr marL="914400" indent="0">
              <a:buNone/>
              <a:defRPr/>
            </a:lvl3pPr>
            <a:lvl4pPr marL="1371600" indent="0">
              <a:buNone/>
              <a:defRPr/>
            </a:lvl4pPr>
            <a:lvl5pPr marL="1828800" indent="0">
              <a:buNone/>
              <a:defRPr/>
            </a:lvl5pPr>
          </a:lstStyle>
          <a:p>
            <a:pPr lvl="0"/>
            <a:r>
              <a:rPr lang="en-US"/>
              <a:t>Click to edit Master text styles</a:t>
            </a:r>
          </a:p>
        </p:txBody>
      </p:sp>
      <p:sp>
        <p:nvSpPr>
          <p:cNvPr id="4" name="Title 1">
            <a:extLst>
              <a:ext uri="{FF2B5EF4-FFF2-40B4-BE49-F238E27FC236}">
                <a16:creationId xmlns:a16="http://schemas.microsoft.com/office/drawing/2014/main" id="{DBE49E79-444B-5BFE-2CC5-3BCBDB7FC294}"/>
              </a:ext>
            </a:extLst>
          </p:cNvPr>
          <p:cNvSpPr>
            <a:spLocks noGrp="1"/>
          </p:cNvSpPr>
          <p:nvPr>
            <p:ph type="ctrTitle"/>
          </p:nvPr>
        </p:nvSpPr>
        <p:spPr>
          <a:xfrm>
            <a:off x="515939" y="972000"/>
            <a:ext cx="11160122" cy="720000"/>
          </a:xfrm>
          <a:prstGeom prst="rect">
            <a:avLst/>
          </a:prstGeom>
          <a:ln>
            <a:noFill/>
          </a:ln>
        </p:spPr>
        <p:txBody>
          <a:bodyPr anchor="t">
            <a:noAutofit/>
          </a:bodyPr>
          <a:lstStyle>
            <a:lvl1pPr algn="l">
              <a:defRPr sz="3200">
                <a:solidFill>
                  <a:schemeClr val="tx1"/>
                </a:solidFill>
              </a:defRPr>
            </a:lvl1pPr>
          </a:lstStyle>
          <a:p>
            <a:r>
              <a:rPr lang="en-US" dirty="0"/>
              <a:t>Click to edit Master title style</a:t>
            </a:r>
            <a:endParaRPr lang="en-GB" dirty="0"/>
          </a:p>
        </p:txBody>
      </p:sp>
      <p:sp>
        <p:nvSpPr>
          <p:cNvPr id="5" name="Subtitle 2">
            <a:extLst>
              <a:ext uri="{FF2B5EF4-FFF2-40B4-BE49-F238E27FC236}">
                <a16:creationId xmlns:a16="http://schemas.microsoft.com/office/drawing/2014/main" id="{32E64040-5828-D1C4-024E-776A7E04C9BF}"/>
              </a:ext>
            </a:extLst>
          </p:cNvPr>
          <p:cNvSpPr>
            <a:spLocks noGrp="1"/>
          </p:cNvSpPr>
          <p:nvPr>
            <p:ph type="subTitle" idx="1"/>
          </p:nvPr>
        </p:nvSpPr>
        <p:spPr>
          <a:xfrm>
            <a:off x="515937" y="1799186"/>
            <a:ext cx="11160123" cy="358296"/>
          </a:xfrm>
          <a:prstGeom prst="rect">
            <a:avLst/>
          </a:prstGeom>
          <a:ln>
            <a:noFill/>
          </a:ln>
        </p:spPr>
        <p:txBody>
          <a:bodyPr anchor="t">
            <a:noAutofit/>
          </a:bodyPr>
          <a:lstStyle>
            <a:lvl1pPr marL="0" indent="0" algn="l">
              <a:buNone/>
              <a:defRPr sz="2400" b="1">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2" name="Rectangle 1">
            <a:extLst>
              <a:ext uri="{FF2B5EF4-FFF2-40B4-BE49-F238E27FC236}">
                <a16:creationId xmlns:a16="http://schemas.microsoft.com/office/drawing/2014/main" id="{2C782DDA-73CD-23FC-931E-1750740B2B12}"/>
              </a:ext>
            </a:extLst>
          </p:cNvPr>
          <p:cNvSpPr/>
          <p:nvPr userDrawn="1"/>
        </p:nvSpPr>
        <p:spPr>
          <a:xfrm>
            <a:off x="0" y="6663189"/>
            <a:ext cx="12192000" cy="194811"/>
          </a:xfrm>
          <a:prstGeom prst="rect">
            <a:avLst/>
          </a:prstGeom>
          <a:solidFill>
            <a:schemeClr val="accent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515118449"/>
      </p:ext>
    </p:extLst>
  </p:cSld>
  <p:clrMapOvr>
    <a:masterClrMapping/>
  </p:clrMapOvr>
  <p:extLst>
    <p:ext uri="{DCECCB84-F9BA-43D5-87BE-67443E8EF086}">
      <p15:sldGuideLst xmlns:p15="http://schemas.microsoft.com/office/powerpoint/2012/main"/>
    </p:ext>
  </p:extLs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Green - 4 column plus symbol">
    <p:bg>
      <p:bgPr>
        <a:blipFill dpi="0" rotWithShape="1">
          <a:blip r:embed="rId2">
            <a:lum/>
            <a:extLst>
              <a:ext uri="{96DAC541-7B7A-43D3-8B79-37D633B846F1}">
                <asvg:svgBlip xmlns:asvg="http://schemas.microsoft.com/office/drawing/2016/SVG/main" r:embed="rId3"/>
              </a:ext>
            </a:extLst>
          </a:blip>
          <a:srcRect/>
          <a:stretch>
            <a:fillRect/>
          </a:stretch>
        </a:blipFill>
        <a:effectLst/>
      </p:bgPr>
    </p:bg>
    <p:spTree>
      <p:nvGrpSpPr>
        <p:cNvPr id="1" name=""/>
        <p:cNvGrpSpPr/>
        <p:nvPr/>
      </p:nvGrpSpPr>
      <p:grpSpPr>
        <a:xfrm>
          <a:off x="0" y="0"/>
          <a:ext cx="0" cy="0"/>
          <a:chOff x="0" y="0"/>
          <a:chExt cx="0" cy="0"/>
        </a:xfrm>
      </p:grpSpPr>
      <p:sp>
        <p:nvSpPr>
          <p:cNvPr id="9" name="Text Placeholder 8">
            <a:extLst>
              <a:ext uri="{FF2B5EF4-FFF2-40B4-BE49-F238E27FC236}">
                <a16:creationId xmlns:a16="http://schemas.microsoft.com/office/drawing/2014/main" id="{92EFEF58-42AF-670A-ABB0-E36C90B7E173}"/>
              </a:ext>
            </a:extLst>
          </p:cNvPr>
          <p:cNvSpPr>
            <a:spLocks noGrp="1"/>
          </p:cNvSpPr>
          <p:nvPr>
            <p:ph type="body" sz="quarter" idx="10"/>
          </p:nvPr>
        </p:nvSpPr>
        <p:spPr>
          <a:xfrm>
            <a:off x="515938" y="3419999"/>
            <a:ext cx="2520000" cy="2888726"/>
          </a:xfrm>
          <a:prstGeom prst="rect">
            <a:avLst/>
          </a:prstGeom>
        </p:spPr>
        <p:txBody>
          <a:bodyPr>
            <a:noAutofit/>
          </a:bodyPr>
          <a:lstStyle>
            <a:lvl1pPr marL="0" indent="0">
              <a:buNone/>
              <a:defRPr sz="1800"/>
            </a:lvl1pPr>
            <a:lvl2pPr marL="457200" indent="0">
              <a:buNone/>
              <a:defRPr/>
            </a:lvl2pPr>
            <a:lvl3pPr marL="914400" indent="0">
              <a:buNone/>
              <a:defRPr/>
            </a:lvl3pPr>
            <a:lvl4pPr marL="1371600" indent="0">
              <a:buNone/>
              <a:defRPr/>
            </a:lvl4pPr>
            <a:lvl5pPr marL="1828800" indent="0">
              <a:buNone/>
              <a:defRPr/>
            </a:lvl5pPr>
          </a:lstStyle>
          <a:p>
            <a:pPr lvl="0"/>
            <a:r>
              <a:rPr lang="en-US"/>
              <a:t>Click to edit Master text styles</a:t>
            </a:r>
          </a:p>
        </p:txBody>
      </p:sp>
      <p:sp>
        <p:nvSpPr>
          <p:cNvPr id="7" name="Text Placeholder 8">
            <a:extLst>
              <a:ext uri="{FF2B5EF4-FFF2-40B4-BE49-F238E27FC236}">
                <a16:creationId xmlns:a16="http://schemas.microsoft.com/office/drawing/2014/main" id="{455068E8-9BCA-EBED-805D-2D484452399E}"/>
              </a:ext>
            </a:extLst>
          </p:cNvPr>
          <p:cNvSpPr>
            <a:spLocks noGrp="1"/>
          </p:cNvSpPr>
          <p:nvPr>
            <p:ph type="body" sz="quarter" idx="11"/>
          </p:nvPr>
        </p:nvSpPr>
        <p:spPr>
          <a:xfrm>
            <a:off x="3392684" y="3419999"/>
            <a:ext cx="2520000" cy="2888726"/>
          </a:xfrm>
          <a:prstGeom prst="rect">
            <a:avLst/>
          </a:prstGeom>
        </p:spPr>
        <p:txBody>
          <a:bodyPr>
            <a:noAutofit/>
          </a:bodyPr>
          <a:lstStyle>
            <a:lvl1pPr marL="0" indent="0">
              <a:buNone/>
              <a:defRPr sz="1800"/>
            </a:lvl1pPr>
            <a:lvl2pPr marL="457200" indent="0">
              <a:buNone/>
              <a:defRPr/>
            </a:lvl2pPr>
            <a:lvl3pPr marL="914400" indent="0">
              <a:buNone/>
              <a:defRPr/>
            </a:lvl3pPr>
            <a:lvl4pPr marL="1371600" indent="0">
              <a:buNone/>
              <a:defRPr/>
            </a:lvl4pPr>
            <a:lvl5pPr marL="1828800" indent="0">
              <a:buNone/>
              <a:defRPr/>
            </a:lvl5pPr>
          </a:lstStyle>
          <a:p>
            <a:pPr lvl="0"/>
            <a:r>
              <a:rPr lang="en-US"/>
              <a:t>Click to edit Master text styles</a:t>
            </a:r>
          </a:p>
        </p:txBody>
      </p:sp>
      <p:sp>
        <p:nvSpPr>
          <p:cNvPr id="8" name="Text Placeholder 8">
            <a:extLst>
              <a:ext uri="{FF2B5EF4-FFF2-40B4-BE49-F238E27FC236}">
                <a16:creationId xmlns:a16="http://schemas.microsoft.com/office/drawing/2014/main" id="{77F7E130-A4BD-FAC6-408D-93D795929E5E}"/>
              </a:ext>
            </a:extLst>
          </p:cNvPr>
          <p:cNvSpPr>
            <a:spLocks noGrp="1"/>
          </p:cNvSpPr>
          <p:nvPr>
            <p:ph type="body" sz="quarter" idx="12"/>
          </p:nvPr>
        </p:nvSpPr>
        <p:spPr>
          <a:xfrm>
            <a:off x="6269430" y="3419999"/>
            <a:ext cx="2520000" cy="2888726"/>
          </a:xfrm>
          <a:prstGeom prst="rect">
            <a:avLst/>
          </a:prstGeom>
        </p:spPr>
        <p:txBody>
          <a:bodyPr>
            <a:noAutofit/>
          </a:bodyPr>
          <a:lstStyle>
            <a:lvl1pPr marL="0" indent="0">
              <a:buNone/>
              <a:defRPr sz="1800"/>
            </a:lvl1pPr>
            <a:lvl2pPr marL="457200" indent="0">
              <a:buNone/>
              <a:defRPr/>
            </a:lvl2pPr>
            <a:lvl3pPr marL="914400" indent="0">
              <a:buNone/>
              <a:defRPr/>
            </a:lvl3pPr>
            <a:lvl4pPr marL="1371600" indent="0">
              <a:buNone/>
              <a:defRPr/>
            </a:lvl4pPr>
            <a:lvl5pPr marL="1828800" indent="0">
              <a:buNone/>
              <a:defRPr/>
            </a:lvl5pPr>
          </a:lstStyle>
          <a:p>
            <a:pPr lvl="0"/>
            <a:r>
              <a:rPr lang="en-US"/>
              <a:t>Click to edit Master text styles</a:t>
            </a:r>
          </a:p>
        </p:txBody>
      </p:sp>
      <p:sp>
        <p:nvSpPr>
          <p:cNvPr id="10" name="Text Placeholder 8">
            <a:extLst>
              <a:ext uri="{FF2B5EF4-FFF2-40B4-BE49-F238E27FC236}">
                <a16:creationId xmlns:a16="http://schemas.microsoft.com/office/drawing/2014/main" id="{A43F7F7C-D774-C672-538A-5AD8FC8E298B}"/>
              </a:ext>
            </a:extLst>
          </p:cNvPr>
          <p:cNvSpPr>
            <a:spLocks noGrp="1"/>
          </p:cNvSpPr>
          <p:nvPr>
            <p:ph type="body" sz="quarter" idx="13"/>
          </p:nvPr>
        </p:nvSpPr>
        <p:spPr>
          <a:xfrm>
            <a:off x="9146176" y="3419999"/>
            <a:ext cx="2520000" cy="2888726"/>
          </a:xfrm>
          <a:prstGeom prst="rect">
            <a:avLst/>
          </a:prstGeom>
        </p:spPr>
        <p:txBody>
          <a:bodyPr>
            <a:noAutofit/>
          </a:bodyPr>
          <a:lstStyle>
            <a:lvl1pPr marL="0" indent="0">
              <a:buNone/>
              <a:defRPr sz="1800"/>
            </a:lvl1pPr>
            <a:lvl2pPr marL="457200" indent="0">
              <a:buNone/>
              <a:defRPr/>
            </a:lvl2pPr>
            <a:lvl3pPr marL="914400" indent="0">
              <a:buNone/>
              <a:defRPr/>
            </a:lvl3pPr>
            <a:lvl4pPr marL="1371600" indent="0">
              <a:buNone/>
              <a:defRPr/>
            </a:lvl4pPr>
            <a:lvl5pPr marL="1828800" indent="0">
              <a:buNone/>
              <a:defRPr/>
            </a:lvl5pPr>
          </a:lstStyle>
          <a:p>
            <a:pPr lvl="0"/>
            <a:r>
              <a:rPr lang="en-US"/>
              <a:t>Click to edit Master text styles</a:t>
            </a:r>
          </a:p>
        </p:txBody>
      </p:sp>
      <p:sp>
        <p:nvSpPr>
          <p:cNvPr id="4" name="Title 1">
            <a:extLst>
              <a:ext uri="{FF2B5EF4-FFF2-40B4-BE49-F238E27FC236}">
                <a16:creationId xmlns:a16="http://schemas.microsoft.com/office/drawing/2014/main" id="{DBE49E79-444B-5BFE-2CC5-3BCBDB7FC294}"/>
              </a:ext>
            </a:extLst>
          </p:cNvPr>
          <p:cNvSpPr>
            <a:spLocks noGrp="1"/>
          </p:cNvSpPr>
          <p:nvPr>
            <p:ph type="ctrTitle"/>
          </p:nvPr>
        </p:nvSpPr>
        <p:spPr>
          <a:xfrm>
            <a:off x="515939" y="972000"/>
            <a:ext cx="11160122" cy="720000"/>
          </a:xfrm>
          <a:prstGeom prst="rect">
            <a:avLst/>
          </a:prstGeom>
          <a:ln>
            <a:noFill/>
          </a:ln>
        </p:spPr>
        <p:txBody>
          <a:bodyPr anchor="t">
            <a:noAutofit/>
          </a:bodyPr>
          <a:lstStyle>
            <a:lvl1pPr algn="l">
              <a:defRPr sz="3200">
                <a:solidFill>
                  <a:schemeClr val="tx1"/>
                </a:solidFill>
              </a:defRPr>
            </a:lvl1pPr>
          </a:lstStyle>
          <a:p>
            <a:r>
              <a:rPr lang="en-US"/>
              <a:t>Click to edit Master title style</a:t>
            </a:r>
            <a:endParaRPr lang="en-GB"/>
          </a:p>
        </p:txBody>
      </p:sp>
      <p:sp>
        <p:nvSpPr>
          <p:cNvPr id="5" name="Subtitle 2">
            <a:extLst>
              <a:ext uri="{FF2B5EF4-FFF2-40B4-BE49-F238E27FC236}">
                <a16:creationId xmlns:a16="http://schemas.microsoft.com/office/drawing/2014/main" id="{32E64040-5828-D1C4-024E-776A7E04C9BF}"/>
              </a:ext>
            </a:extLst>
          </p:cNvPr>
          <p:cNvSpPr>
            <a:spLocks noGrp="1"/>
          </p:cNvSpPr>
          <p:nvPr>
            <p:ph type="subTitle" idx="1"/>
          </p:nvPr>
        </p:nvSpPr>
        <p:spPr>
          <a:xfrm>
            <a:off x="515937" y="1799186"/>
            <a:ext cx="11160123" cy="358296"/>
          </a:xfrm>
          <a:prstGeom prst="rect">
            <a:avLst/>
          </a:prstGeom>
          <a:ln>
            <a:noFill/>
          </a:ln>
        </p:spPr>
        <p:txBody>
          <a:bodyPr anchor="t">
            <a:noAutofit/>
          </a:bodyPr>
          <a:lstStyle>
            <a:lvl1pPr marL="0" indent="0" algn="l">
              <a:buNone/>
              <a:defRPr sz="2400" b="1">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endParaRPr lang="en-GB" dirty="0"/>
          </a:p>
        </p:txBody>
      </p:sp>
      <p:sp>
        <p:nvSpPr>
          <p:cNvPr id="2" name="Rectangle 1">
            <a:extLst>
              <a:ext uri="{FF2B5EF4-FFF2-40B4-BE49-F238E27FC236}">
                <a16:creationId xmlns:a16="http://schemas.microsoft.com/office/drawing/2014/main" id="{2C782DDA-73CD-23FC-931E-1750740B2B12}"/>
              </a:ext>
            </a:extLst>
          </p:cNvPr>
          <p:cNvSpPr/>
          <p:nvPr userDrawn="1"/>
        </p:nvSpPr>
        <p:spPr>
          <a:xfrm>
            <a:off x="0" y="6663189"/>
            <a:ext cx="12192000" cy="194811"/>
          </a:xfrm>
          <a:prstGeom prst="rect">
            <a:avLst/>
          </a:prstGeom>
          <a:solidFill>
            <a:schemeClr val="accent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1304932261"/>
      </p:ext>
    </p:extLst>
  </p:cSld>
  <p:clrMapOvr>
    <a:masterClrMapping/>
  </p:clrMapOvr>
  <p:extLst>
    <p:ext uri="{DCECCB84-F9BA-43D5-87BE-67443E8EF086}">
      <p15:sldGuideLst xmlns:p15="http://schemas.microsoft.com/office/powerpoint/2012/main"/>
    </p:ext>
  </p:extLs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Yellow - 4 column plus symbol">
    <p:bg>
      <p:bgPr>
        <a:blipFill dpi="0" rotWithShape="1">
          <a:blip r:embed="rId2">
            <a:lum/>
            <a:extLst>
              <a:ext uri="{96DAC541-7B7A-43D3-8B79-37D633B846F1}">
                <asvg:svgBlip xmlns:asvg="http://schemas.microsoft.com/office/drawing/2016/SVG/main" r:embed="rId3"/>
              </a:ext>
            </a:extLst>
          </a:blip>
          <a:srcRect/>
          <a:stretch>
            <a:fillRect/>
          </a:stretch>
        </a:blipFill>
        <a:effectLst/>
      </p:bgPr>
    </p:bg>
    <p:spTree>
      <p:nvGrpSpPr>
        <p:cNvPr id="1" name=""/>
        <p:cNvGrpSpPr/>
        <p:nvPr/>
      </p:nvGrpSpPr>
      <p:grpSpPr>
        <a:xfrm>
          <a:off x="0" y="0"/>
          <a:ext cx="0" cy="0"/>
          <a:chOff x="0" y="0"/>
          <a:chExt cx="0" cy="0"/>
        </a:xfrm>
      </p:grpSpPr>
      <p:sp>
        <p:nvSpPr>
          <p:cNvPr id="9" name="Text Placeholder 8">
            <a:extLst>
              <a:ext uri="{FF2B5EF4-FFF2-40B4-BE49-F238E27FC236}">
                <a16:creationId xmlns:a16="http://schemas.microsoft.com/office/drawing/2014/main" id="{92EFEF58-42AF-670A-ABB0-E36C90B7E173}"/>
              </a:ext>
            </a:extLst>
          </p:cNvPr>
          <p:cNvSpPr>
            <a:spLocks noGrp="1"/>
          </p:cNvSpPr>
          <p:nvPr>
            <p:ph type="body" sz="quarter" idx="10"/>
          </p:nvPr>
        </p:nvSpPr>
        <p:spPr>
          <a:xfrm>
            <a:off x="515938" y="3419999"/>
            <a:ext cx="2520000" cy="2888726"/>
          </a:xfrm>
          <a:prstGeom prst="rect">
            <a:avLst/>
          </a:prstGeom>
        </p:spPr>
        <p:txBody>
          <a:bodyPr>
            <a:noAutofit/>
          </a:bodyPr>
          <a:lstStyle>
            <a:lvl1pPr marL="0" indent="0">
              <a:buNone/>
              <a:defRPr sz="1800"/>
            </a:lvl1pPr>
            <a:lvl2pPr marL="457200" indent="0">
              <a:buNone/>
              <a:defRPr/>
            </a:lvl2pPr>
            <a:lvl3pPr marL="914400" indent="0">
              <a:buNone/>
              <a:defRPr/>
            </a:lvl3pPr>
            <a:lvl4pPr marL="1371600" indent="0">
              <a:buNone/>
              <a:defRPr/>
            </a:lvl4pPr>
            <a:lvl5pPr marL="1828800" indent="0">
              <a:buNone/>
              <a:defRPr/>
            </a:lvl5pPr>
          </a:lstStyle>
          <a:p>
            <a:pPr lvl="0"/>
            <a:r>
              <a:rPr lang="en-US"/>
              <a:t>Click to edit Master text styles</a:t>
            </a:r>
          </a:p>
        </p:txBody>
      </p:sp>
      <p:sp>
        <p:nvSpPr>
          <p:cNvPr id="7" name="Text Placeholder 8">
            <a:extLst>
              <a:ext uri="{FF2B5EF4-FFF2-40B4-BE49-F238E27FC236}">
                <a16:creationId xmlns:a16="http://schemas.microsoft.com/office/drawing/2014/main" id="{455068E8-9BCA-EBED-805D-2D484452399E}"/>
              </a:ext>
            </a:extLst>
          </p:cNvPr>
          <p:cNvSpPr>
            <a:spLocks noGrp="1"/>
          </p:cNvSpPr>
          <p:nvPr>
            <p:ph type="body" sz="quarter" idx="11"/>
          </p:nvPr>
        </p:nvSpPr>
        <p:spPr>
          <a:xfrm>
            <a:off x="3392684" y="3419999"/>
            <a:ext cx="2520000" cy="2888726"/>
          </a:xfrm>
          <a:prstGeom prst="rect">
            <a:avLst/>
          </a:prstGeom>
        </p:spPr>
        <p:txBody>
          <a:bodyPr>
            <a:noAutofit/>
          </a:bodyPr>
          <a:lstStyle>
            <a:lvl1pPr marL="0" indent="0">
              <a:buNone/>
              <a:defRPr sz="1800"/>
            </a:lvl1pPr>
            <a:lvl2pPr marL="457200" indent="0">
              <a:buNone/>
              <a:defRPr/>
            </a:lvl2pPr>
            <a:lvl3pPr marL="914400" indent="0">
              <a:buNone/>
              <a:defRPr/>
            </a:lvl3pPr>
            <a:lvl4pPr marL="1371600" indent="0">
              <a:buNone/>
              <a:defRPr/>
            </a:lvl4pPr>
            <a:lvl5pPr marL="1828800" indent="0">
              <a:buNone/>
              <a:defRPr/>
            </a:lvl5pPr>
          </a:lstStyle>
          <a:p>
            <a:pPr lvl="0"/>
            <a:r>
              <a:rPr lang="en-US"/>
              <a:t>Click to edit Master text styles</a:t>
            </a:r>
          </a:p>
        </p:txBody>
      </p:sp>
      <p:sp>
        <p:nvSpPr>
          <p:cNvPr id="8" name="Text Placeholder 8">
            <a:extLst>
              <a:ext uri="{FF2B5EF4-FFF2-40B4-BE49-F238E27FC236}">
                <a16:creationId xmlns:a16="http://schemas.microsoft.com/office/drawing/2014/main" id="{77F7E130-A4BD-FAC6-408D-93D795929E5E}"/>
              </a:ext>
            </a:extLst>
          </p:cNvPr>
          <p:cNvSpPr>
            <a:spLocks noGrp="1"/>
          </p:cNvSpPr>
          <p:nvPr>
            <p:ph type="body" sz="quarter" idx="12"/>
          </p:nvPr>
        </p:nvSpPr>
        <p:spPr>
          <a:xfrm>
            <a:off x="6269430" y="3419999"/>
            <a:ext cx="2520000" cy="2888726"/>
          </a:xfrm>
          <a:prstGeom prst="rect">
            <a:avLst/>
          </a:prstGeom>
        </p:spPr>
        <p:txBody>
          <a:bodyPr>
            <a:noAutofit/>
          </a:bodyPr>
          <a:lstStyle>
            <a:lvl1pPr marL="0" indent="0">
              <a:buNone/>
              <a:defRPr sz="1800"/>
            </a:lvl1pPr>
            <a:lvl2pPr marL="457200" indent="0">
              <a:buNone/>
              <a:defRPr/>
            </a:lvl2pPr>
            <a:lvl3pPr marL="914400" indent="0">
              <a:buNone/>
              <a:defRPr/>
            </a:lvl3pPr>
            <a:lvl4pPr marL="1371600" indent="0">
              <a:buNone/>
              <a:defRPr/>
            </a:lvl4pPr>
            <a:lvl5pPr marL="1828800" indent="0">
              <a:buNone/>
              <a:defRPr/>
            </a:lvl5pPr>
          </a:lstStyle>
          <a:p>
            <a:pPr lvl="0"/>
            <a:r>
              <a:rPr lang="en-US"/>
              <a:t>Click to edit Master text styles</a:t>
            </a:r>
          </a:p>
        </p:txBody>
      </p:sp>
      <p:sp>
        <p:nvSpPr>
          <p:cNvPr id="10" name="Text Placeholder 8">
            <a:extLst>
              <a:ext uri="{FF2B5EF4-FFF2-40B4-BE49-F238E27FC236}">
                <a16:creationId xmlns:a16="http://schemas.microsoft.com/office/drawing/2014/main" id="{A43F7F7C-D774-C672-538A-5AD8FC8E298B}"/>
              </a:ext>
            </a:extLst>
          </p:cNvPr>
          <p:cNvSpPr>
            <a:spLocks noGrp="1"/>
          </p:cNvSpPr>
          <p:nvPr>
            <p:ph type="body" sz="quarter" idx="13"/>
          </p:nvPr>
        </p:nvSpPr>
        <p:spPr>
          <a:xfrm>
            <a:off x="9146176" y="3419999"/>
            <a:ext cx="2520000" cy="2888726"/>
          </a:xfrm>
          <a:prstGeom prst="rect">
            <a:avLst/>
          </a:prstGeom>
        </p:spPr>
        <p:txBody>
          <a:bodyPr>
            <a:noAutofit/>
          </a:bodyPr>
          <a:lstStyle>
            <a:lvl1pPr marL="0" indent="0">
              <a:buNone/>
              <a:defRPr sz="1800"/>
            </a:lvl1pPr>
            <a:lvl2pPr marL="457200" indent="0">
              <a:buNone/>
              <a:defRPr/>
            </a:lvl2pPr>
            <a:lvl3pPr marL="914400" indent="0">
              <a:buNone/>
              <a:defRPr/>
            </a:lvl3pPr>
            <a:lvl4pPr marL="1371600" indent="0">
              <a:buNone/>
              <a:defRPr/>
            </a:lvl4pPr>
            <a:lvl5pPr marL="1828800" indent="0">
              <a:buNone/>
              <a:defRPr/>
            </a:lvl5pPr>
          </a:lstStyle>
          <a:p>
            <a:pPr lvl="0"/>
            <a:r>
              <a:rPr lang="en-US"/>
              <a:t>Click to edit Master text styles</a:t>
            </a:r>
          </a:p>
        </p:txBody>
      </p:sp>
      <p:sp>
        <p:nvSpPr>
          <p:cNvPr id="4" name="Title 1">
            <a:extLst>
              <a:ext uri="{FF2B5EF4-FFF2-40B4-BE49-F238E27FC236}">
                <a16:creationId xmlns:a16="http://schemas.microsoft.com/office/drawing/2014/main" id="{DBE49E79-444B-5BFE-2CC5-3BCBDB7FC294}"/>
              </a:ext>
            </a:extLst>
          </p:cNvPr>
          <p:cNvSpPr>
            <a:spLocks noGrp="1"/>
          </p:cNvSpPr>
          <p:nvPr>
            <p:ph type="ctrTitle"/>
          </p:nvPr>
        </p:nvSpPr>
        <p:spPr>
          <a:xfrm>
            <a:off x="515939" y="972000"/>
            <a:ext cx="11160122" cy="720000"/>
          </a:xfrm>
          <a:prstGeom prst="rect">
            <a:avLst/>
          </a:prstGeom>
          <a:ln>
            <a:noFill/>
          </a:ln>
        </p:spPr>
        <p:txBody>
          <a:bodyPr anchor="t">
            <a:noAutofit/>
          </a:bodyPr>
          <a:lstStyle>
            <a:lvl1pPr algn="l">
              <a:defRPr sz="3200">
                <a:solidFill>
                  <a:schemeClr val="tx1"/>
                </a:solidFill>
              </a:defRPr>
            </a:lvl1pPr>
          </a:lstStyle>
          <a:p>
            <a:r>
              <a:rPr lang="en-US"/>
              <a:t>Click to edit Master title style</a:t>
            </a:r>
            <a:endParaRPr lang="en-GB"/>
          </a:p>
        </p:txBody>
      </p:sp>
      <p:sp>
        <p:nvSpPr>
          <p:cNvPr id="5" name="Subtitle 2">
            <a:extLst>
              <a:ext uri="{FF2B5EF4-FFF2-40B4-BE49-F238E27FC236}">
                <a16:creationId xmlns:a16="http://schemas.microsoft.com/office/drawing/2014/main" id="{32E64040-5828-D1C4-024E-776A7E04C9BF}"/>
              </a:ext>
            </a:extLst>
          </p:cNvPr>
          <p:cNvSpPr>
            <a:spLocks noGrp="1"/>
          </p:cNvSpPr>
          <p:nvPr>
            <p:ph type="subTitle" idx="1"/>
          </p:nvPr>
        </p:nvSpPr>
        <p:spPr>
          <a:xfrm>
            <a:off x="515937" y="1799186"/>
            <a:ext cx="11160123" cy="358296"/>
          </a:xfrm>
          <a:prstGeom prst="rect">
            <a:avLst/>
          </a:prstGeom>
          <a:ln>
            <a:noFill/>
          </a:ln>
        </p:spPr>
        <p:txBody>
          <a:bodyPr anchor="t">
            <a:noAutofit/>
          </a:bodyPr>
          <a:lstStyle>
            <a:lvl1pPr marL="0" indent="0" algn="l">
              <a:buNone/>
              <a:defRPr sz="2400" b="1">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endParaRPr lang="en-GB" dirty="0"/>
          </a:p>
        </p:txBody>
      </p:sp>
      <p:sp>
        <p:nvSpPr>
          <p:cNvPr id="2" name="Rectangle 1">
            <a:extLst>
              <a:ext uri="{FF2B5EF4-FFF2-40B4-BE49-F238E27FC236}">
                <a16:creationId xmlns:a16="http://schemas.microsoft.com/office/drawing/2014/main" id="{2C782DDA-73CD-23FC-931E-1750740B2B12}"/>
              </a:ext>
            </a:extLst>
          </p:cNvPr>
          <p:cNvSpPr/>
          <p:nvPr userDrawn="1"/>
        </p:nvSpPr>
        <p:spPr>
          <a:xfrm>
            <a:off x="0" y="6663189"/>
            <a:ext cx="12192000" cy="194811"/>
          </a:xfrm>
          <a:prstGeom prst="rect">
            <a:avLst/>
          </a:prstGeom>
          <a:solidFill>
            <a:schemeClr val="accent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171765510"/>
      </p:ext>
    </p:extLst>
  </p:cSld>
  <p:clrMapOvr>
    <a:masterClrMapping/>
  </p:clrMapOvr>
  <p:extLst>
    <p:ext uri="{DCECCB84-F9BA-43D5-87BE-67443E8EF086}">
      <p15:sldGuideLst xmlns:p15="http://schemas.microsoft.com/office/powerpoint/2012/main"/>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Black - 2 column plus symbol">
    <p:bg>
      <p:bgPr>
        <a:blipFill dpi="0" rotWithShape="1">
          <a:blip r:embed="rId2">
            <a:lum/>
            <a:extLst>
              <a:ext uri="{96DAC541-7B7A-43D3-8B79-37D633B846F1}">
                <asvg:svgBlip xmlns:asvg="http://schemas.microsoft.com/office/drawing/2016/SVG/main" r:embed="rId3"/>
              </a:ext>
            </a:extLst>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9D855A-1A49-ADBE-89C8-65ECAFD2AAB3}"/>
              </a:ext>
            </a:extLst>
          </p:cNvPr>
          <p:cNvSpPr>
            <a:spLocks noGrp="1"/>
          </p:cNvSpPr>
          <p:nvPr>
            <p:ph type="ctrTitle"/>
          </p:nvPr>
        </p:nvSpPr>
        <p:spPr>
          <a:xfrm>
            <a:off x="515939" y="972000"/>
            <a:ext cx="11160122" cy="720000"/>
          </a:xfrm>
          <a:prstGeom prst="rect">
            <a:avLst/>
          </a:prstGeom>
          <a:ln>
            <a:noFill/>
          </a:ln>
        </p:spPr>
        <p:txBody>
          <a:bodyPr anchor="t">
            <a:noAutofit/>
          </a:bodyPr>
          <a:lstStyle>
            <a:lvl1pPr algn="l">
              <a:defRPr sz="3200">
                <a:solidFill>
                  <a:schemeClr val="tx1"/>
                </a:solidFill>
              </a:defRPr>
            </a:lvl1pPr>
          </a:lstStyle>
          <a:p>
            <a:r>
              <a:rPr lang="en-US" dirty="0"/>
              <a:t>Click to edit Master title style</a:t>
            </a:r>
            <a:endParaRPr lang="en-GB" dirty="0"/>
          </a:p>
        </p:txBody>
      </p:sp>
      <p:sp>
        <p:nvSpPr>
          <p:cNvPr id="3" name="Subtitle 2">
            <a:extLst>
              <a:ext uri="{FF2B5EF4-FFF2-40B4-BE49-F238E27FC236}">
                <a16:creationId xmlns:a16="http://schemas.microsoft.com/office/drawing/2014/main" id="{994AF8D4-DACD-9AF9-364C-02C474BC62A5}"/>
              </a:ext>
            </a:extLst>
          </p:cNvPr>
          <p:cNvSpPr>
            <a:spLocks noGrp="1"/>
          </p:cNvSpPr>
          <p:nvPr>
            <p:ph type="subTitle" idx="1"/>
          </p:nvPr>
        </p:nvSpPr>
        <p:spPr>
          <a:xfrm>
            <a:off x="515937" y="1799186"/>
            <a:ext cx="11160123" cy="358296"/>
          </a:xfrm>
          <a:prstGeom prst="rect">
            <a:avLst/>
          </a:prstGeom>
          <a:ln>
            <a:noFill/>
          </a:ln>
        </p:spPr>
        <p:txBody>
          <a:bodyPr anchor="t">
            <a:noAutofit/>
          </a:bodyPr>
          <a:lstStyle>
            <a:lvl1pPr marL="0" indent="0" algn="l">
              <a:buNone/>
              <a:defRPr sz="2400" b="1">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endParaRPr lang="en-GB" dirty="0"/>
          </a:p>
        </p:txBody>
      </p:sp>
      <p:sp>
        <p:nvSpPr>
          <p:cNvPr id="9" name="Text Placeholder 8">
            <a:extLst>
              <a:ext uri="{FF2B5EF4-FFF2-40B4-BE49-F238E27FC236}">
                <a16:creationId xmlns:a16="http://schemas.microsoft.com/office/drawing/2014/main" id="{92EFEF58-42AF-670A-ABB0-E36C90B7E173}"/>
              </a:ext>
            </a:extLst>
          </p:cNvPr>
          <p:cNvSpPr>
            <a:spLocks noGrp="1"/>
          </p:cNvSpPr>
          <p:nvPr>
            <p:ph type="body" sz="quarter" idx="10"/>
          </p:nvPr>
        </p:nvSpPr>
        <p:spPr>
          <a:xfrm>
            <a:off x="515938" y="2879999"/>
            <a:ext cx="3348037" cy="3428725"/>
          </a:xfrm>
          <a:prstGeom prst="rect">
            <a:avLst/>
          </a:prstGeom>
        </p:spPr>
        <p:txBody>
          <a:bodyPr>
            <a:noAutofit/>
          </a:bodyPr>
          <a:lstStyle>
            <a:lvl1pPr marL="0" indent="0">
              <a:buNone/>
              <a:defRPr sz="1800"/>
            </a:lvl1pPr>
            <a:lvl2pPr marL="457200" indent="0">
              <a:buNone/>
              <a:defRPr/>
            </a:lvl2pPr>
            <a:lvl3pPr marL="914400" indent="0">
              <a:buNone/>
              <a:defRPr/>
            </a:lvl3pPr>
            <a:lvl4pPr marL="1371600" indent="0">
              <a:buNone/>
              <a:defRPr/>
            </a:lvl4pPr>
            <a:lvl5pPr marL="1828800" indent="0">
              <a:buNone/>
              <a:defRPr/>
            </a:lvl5pPr>
          </a:lstStyle>
          <a:p>
            <a:pPr lvl="0"/>
            <a:r>
              <a:rPr lang="en-US"/>
              <a:t>Click to edit Master text styles</a:t>
            </a:r>
          </a:p>
        </p:txBody>
      </p:sp>
      <p:sp>
        <p:nvSpPr>
          <p:cNvPr id="11" name="Text Placeholder 10">
            <a:extLst>
              <a:ext uri="{FF2B5EF4-FFF2-40B4-BE49-F238E27FC236}">
                <a16:creationId xmlns:a16="http://schemas.microsoft.com/office/drawing/2014/main" id="{BA62B451-9077-73D8-F2D3-9A668C4D3685}"/>
              </a:ext>
            </a:extLst>
          </p:cNvPr>
          <p:cNvSpPr>
            <a:spLocks noGrp="1"/>
          </p:cNvSpPr>
          <p:nvPr>
            <p:ph type="body" sz="quarter" idx="11"/>
          </p:nvPr>
        </p:nvSpPr>
        <p:spPr>
          <a:xfrm>
            <a:off x="4403725" y="2879999"/>
            <a:ext cx="7272338" cy="3428725"/>
          </a:xfrm>
          <a:prstGeom prst="rect">
            <a:avLst/>
          </a:prstGeom>
        </p:spPr>
        <p:txBody>
          <a:bodyPr>
            <a:noAutofit/>
          </a:bodyPr>
          <a:lstStyle>
            <a:lvl1pPr>
              <a:defRPr sz="1800"/>
            </a:lvl1pPr>
          </a:lstStyle>
          <a:p>
            <a:pPr lvl="0"/>
            <a:r>
              <a:rPr lang="en-US"/>
              <a:t>Click to edit Master text styles</a:t>
            </a:r>
          </a:p>
        </p:txBody>
      </p:sp>
      <p:sp>
        <p:nvSpPr>
          <p:cNvPr id="4" name="Rectangle 3">
            <a:extLst>
              <a:ext uri="{FF2B5EF4-FFF2-40B4-BE49-F238E27FC236}">
                <a16:creationId xmlns:a16="http://schemas.microsoft.com/office/drawing/2014/main" id="{FC0BA25C-539F-AC13-A09B-C239D82ECDFA}"/>
              </a:ext>
            </a:extLst>
          </p:cNvPr>
          <p:cNvSpPr/>
          <p:nvPr userDrawn="1"/>
        </p:nvSpPr>
        <p:spPr>
          <a:xfrm>
            <a:off x="0" y="6663189"/>
            <a:ext cx="12192000" cy="194811"/>
          </a:xfrm>
          <a:prstGeom prst="rect">
            <a:avLst/>
          </a:prstGeom>
          <a:solidFill>
            <a:srgbClr val="000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924343105"/>
      </p:ext>
    </p:extLst>
  </p:cSld>
  <p:clrMapOvr>
    <a:masterClrMapping/>
  </p:clrMapOvr>
  <p:extLst>
    <p:ext uri="{DCECCB84-F9BA-43D5-87BE-67443E8EF086}">
      <p15:sldGuideLst xmlns:p15="http://schemas.microsoft.com/office/powerpoint/2012/main"/>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Black - Plus Photo">
    <p:bg>
      <p:bgPr>
        <a:blipFill dpi="0" rotWithShape="1">
          <a:blip r:embed="rId2">
            <a:lum/>
            <a:extLst>
              <a:ext uri="{96DAC541-7B7A-43D3-8B79-37D633B846F1}">
                <asvg:svgBlip xmlns:asvg="http://schemas.microsoft.com/office/drawing/2016/SVG/main" r:embed="rId3"/>
              </a:ext>
            </a:extLst>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9D855A-1A49-ADBE-89C8-65ECAFD2AAB3}"/>
              </a:ext>
            </a:extLst>
          </p:cNvPr>
          <p:cNvSpPr>
            <a:spLocks noGrp="1"/>
          </p:cNvSpPr>
          <p:nvPr>
            <p:ph type="ctrTitle"/>
          </p:nvPr>
        </p:nvSpPr>
        <p:spPr>
          <a:xfrm>
            <a:off x="515938" y="972000"/>
            <a:ext cx="7272337" cy="720000"/>
          </a:xfrm>
          <a:prstGeom prst="rect">
            <a:avLst/>
          </a:prstGeom>
          <a:ln>
            <a:noFill/>
          </a:ln>
        </p:spPr>
        <p:txBody>
          <a:bodyPr anchor="t">
            <a:noAutofit/>
          </a:bodyPr>
          <a:lstStyle>
            <a:lvl1pPr algn="l">
              <a:defRPr sz="3200">
                <a:solidFill>
                  <a:schemeClr val="tx1"/>
                </a:solidFill>
              </a:defRPr>
            </a:lvl1pPr>
          </a:lstStyle>
          <a:p>
            <a:r>
              <a:rPr lang="en-US" dirty="0"/>
              <a:t>Click to edit Master title style</a:t>
            </a:r>
            <a:endParaRPr lang="en-GB" dirty="0"/>
          </a:p>
        </p:txBody>
      </p:sp>
      <p:sp>
        <p:nvSpPr>
          <p:cNvPr id="3" name="Subtitle 2">
            <a:extLst>
              <a:ext uri="{FF2B5EF4-FFF2-40B4-BE49-F238E27FC236}">
                <a16:creationId xmlns:a16="http://schemas.microsoft.com/office/drawing/2014/main" id="{994AF8D4-DACD-9AF9-364C-02C474BC62A5}"/>
              </a:ext>
            </a:extLst>
          </p:cNvPr>
          <p:cNvSpPr>
            <a:spLocks noGrp="1"/>
          </p:cNvSpPr>
          <p:nvPr>
            <p:ph type="subTitle" idx="1"/>
          </p:nvPr>
        </p:nvSpPr>
        <p:spPr>
          <a:xfrm>
            <a:off x="515938" y="1800000"/>
            <a:ext cx="7272336" cy="358296"/>
          </a:xfrm>
          <a:prstGeom prst="rect">
            <a:avLst/>
          </a:prstGeom>
          <a:ln>
            <a:noFill/>
          </a:ln>
        </p:spPr>
        <p:txBody>
          <a:bodyPr anchor="t">
            <a:noAutofit/>
          </a:bodyPr>
          <a:lstStyle>
            <a:lvl1pPr marL="0" indent="0" algn="l">
              <a:buNone/>
              <a:defRPr sz="2400" b="1">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Text Placeholder 6">
            <a:extLst>
              <a:ext uri="{FF2B5EF4-FFF2-40B4-BE49-F238E27FC236}">
                <a16:creationId xmlns:a16="http://schemas.microsoft.com/office/drawing/2014/main" id="{EF62F938-B3EB-FFBA-C3D3-C22BB8010F60}"/>
              </a:ext>
            </a:extLst>
          </p:cNvPr>
          <p:cNvSpPr>
            <a:spLocks noGrp="1"/>
          </p:cNvSpPr>
          <p:nvPr>
            <p:ph type="body" sz="quarter" idx="13"/>
          </p:nvPr>
        </p:nvSpPr>
        <p:spPr>
          <a:xfrm>
            <a:off x="515938" y="2699999"/>
            <a:ext cx="3348000" cy="3608725"/>
          </a:xfrm>
          <a:prstGeom prst="rect">
            <a:avLst/>
          </a:prstGeom>
        </p:spPr>
        <p:txBody>
          <a:bodyPr>
            <a:noAutofit/>
          </a:bodyPr>
          <a:lstStyle>
            <a:lvl1pPr marL="0" indent="0">
              <a:buNone/>
              <a:defRPr sz="1800"/>
            </a:lvl1pPr>
          </a:lstStyle>
          <a:p>
            <a:pPr lvl="0"/>
            <a:r>
              <a:rPr lang="en-US"/>
              <a:t>Click to edit Master text styles</a:t>
            </a:r>
          </a:p>
        </p:txBody>
      </p:sp>
      <p:sp>
        <p:nvSpPr>
          <p:cNvPr id="5" name="Text Placeholder 8">
            <a:extLst>
              <a:ext uri="{FF2B5EF4-FFF2-40B4-BE49-F238E27FC236}">
                <a16:creationId xmlns:a16="http://schemas.microsoft.com/office/drawing/2014/main" id="{08822CA7-F31C-E1EC-01A7-F09E797ACFCE}"/>
              </a:ext>
            </a:extLst>
          </p:cNvPr>
          <p:cNvSpPr>
            <a:spLocks noGrp="1"/>
          </p:cNvSpPr>
          <p:nvPr>
            <p:ph type="body" sz="quarter" idx="14"/>
          </p:nvPr>
        </p:nvSpPr>
        <p:spPr>
          <a:xfrm>
            <a:off x="4422000" y="2700000"/>
            <a:ext cx="3348000" cy="2492667"/>
          </a:xfrm>
          <a:prstGeom prst="rect">
            <a:avLst/>
          </a:prstGeom>
        </p:spPr>
        <p:txBody>
          <a:bodyPr>
            <a:noAutofit/>
          </a:bodyPr>
          <a:lstStyle>
            <a:lvl1pPr marL="0" indent="0">
              <a:buNone/>
              <a:defRPr sz="1800"/>
            </a:lvl1pPr>
          </a:lstStyle>
          <a:p>
            <a:pPr lvl="0"/>
            <a:r>
              <a:rPr lang="en-US"/>
              <a:t>Click to edit Master text styles</a:t>
            </a:r>
          </a:p>
        </p:txBody>
      </p:sp>
      <p:sp>
        <p:nvSpPr>
          <p:cNvPr id="8" name="Picture Placeholder 3">
            <a:extLst>
              <a:ext uri="{FF2B5EF4-FFF2-40B4-BE49-F238E27FC236}">
                <a16:creationId xmlns:a16="http://schemas.microsoft.com/office/drawing/2014/main" id="{B895CBD4-FAE6-1D71-B4B8-417BA798A7E0}"/>
              </a:ext>
            </a:extLst>
          </p:cNvPr>
          <p:cNvSpPr>
            <a:spLocks noGrp="1"/>
          </p:cNvSpPr>
          <p:nvPr>
            <p:ph type="pic" sz="quarter" idx="15"/>
          </p:nvPr>
        </p:nvSpPr>
        <p:spPr>
          <a:xfrm>
            <a:off x="8328025" y="526642"/>
            <a:ext cx="3863975" cy="6141189"/>
          </a:xfrm>
          <a:prstGeom prst="rect">
            <a:avLst/>
          </a:prstGeom>
        </p:spPr>
        <p:txBody>
          <a:bodyPr/>
          <a:lstStyle/>
          <a:p>
            <a:endParaRPr lang="en-GB"/>
          </a:p>
        </p:txBody>
      </p:sp>
    </p:spTree>
    <p:extLst>
      <p:ext uri="{BB962C8B-B14F-4D97-AF65-F5344CB8AC3E}">
        <p14:creationId xmlns:p14="http://schemas.microsoft.com/office/powerpoint/2010/main" val="76431089"/>
      </p:ext>
    </p:extLst>
  </p:cSld>
  <p:clrMapOvr>
    <a:masterClrMapping/>
  </p:clrMapOvr>
  <p:extLst>
    <p:ext uri="{DCECCB84-F9BA-43D5-87BE-67443E8EF086}">
      <p15:sldGuideLst xmlns:p15="http://schemas.microsoft.com/office/powerpoint/2012/main"/>
    </p:ext>
  </p:extLs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Black - Plus FULL Photo">
    <p:bg>
      <p:bgPr>
        <a:blipFill dpi="0" rotWithShape="1">
          <a:blip r:embed="rId2">
            <a:lum/>
            <a:extLst>
              <a:ext uri="{96DAC541-7B7A-43D3-8B79-37D633B846F1}">
                <asvg:svgBlip xmlns:asvg="http://schemas.microsoft.com/office/drawing/2016/SVG/main" r:embed="rId3"/>
              </a:ext>
            </a:extLst>
          </a:blip>
          <a:srcRect/>
          <a:stretch>
            <a:fillRect/>
          </a:stretch>
        </a:blipFill>
        <a:effectLst/>
      </p:bgPr>
    </p:bg>
    <p:spTree>
      <p:nvGrpSpPr>
        <p:cNvPr id="1" name=""/>
        <p:cNvGrpSpPr/>
        <p:nvPr/>
      </p:nvGrpSpPr>
      <p:grpSpPr>
        <a:xfrm>
          <a:off x="0" y="0"/>
          <a:ext cx="0" cy="0"/>
          <a:chOff x="0" y="0"/>
          <a:chExt cx="0" cy="0"/>
        </a:xfrm>
      </p:grpSpPr>
      <p:sp>
        <p:nvSpPr>
          <p:cNvPr id="6" name="Picture Placeholder 3">
            <a:extLst>
              <a:ext uri="{FF2B5EF4-FFF2-40B4-BE49-F238E27FC236}">
                <a16:creationId xmlns:a16="http://schemas.microsoft.com/office/drawing/2014/main" id="{A3B6E3E1-8294-B016-8C7B-A787BB78E761}"/>
              </a:ext>
            </a:extLst>
          </p:cNvPr>
          <p:cNvSpPr>
            <a:spLocks noGrp="1"/>
          </p:cNvSpPr>
          <p:nvPr>
            <p:ph type="pic" sz="quarter" idx="15"/>
          </p:nvPr>
        </p:nvSpPr>
        <p:spPr>
          <a:xfrm>
            <a:off x="1" y="522000"/>
            <a:ext cx="12192000" cy="6132085"/>
          </a:xfrm>
          <a:prstGeom prst="rect">
            <a:avLst/>
          </a:prstGeom>
        </p:spPr>
        <p:txBody>
          <a:bodyPr/>
          <a:lstStyle/>
          <a:p>
            <a:endParaRPr lang="en-GB" dirty="0"/>
          </a:p>
        </p:txBody>
      </p:sp>
      <p:sp>
        <p:nvSpPr>
          <p:cNvPr id="2" name="Title 1">
            <a:extLst>
              <a:ext uri="{FF2B5EF4-FFF2-40B4-BE49-F238E27FC236}">
                <a16:creationId xmlns:a16="http://schemas.microsoft.com/office/drawing/2014/main" id="{909D855A-1A49-ADBE-89C8-65ECAFD2AAB3}"/>
              </a:ext>
            </a:extLst>
          </p:cNvPr>
          <p:cNvSpPr>
            <a:spLocks noGrp="1"/>
          </p:cNvSpPr>
          <p:nvPr>
            <p:ph type="ctrTitle"/>
          </p:nvPr>
        </p:nvSpPr>
        <p:spPr>
          <a:xfrm>
            <a:off x="515938" y="972000"/>
            <a:ext cx="7272337" cy="720000"/>
          </a:xfrm>
          <a:prstGeom prst="rect">
            <a:avLst/>
          </a:prstGeom>
          <a:ln>
            <a:noFill/>
          </a:ln>
        </p:spPr>
        <p:txBody>
          <a:bodyPr anchor="t">
            <a:noAutofit/>
          </a:bodyPr>
          <a:lstStyle>
            <a:lvl1pPr algn="l">
              <a:defRPr sz="3200">
                <a:solidFill>
                  <a:schemeClr val="tx1"/>
                </a:solidFill>
              </a:defRPr>
            </a:lvl1pPr>
          </a:lstStyle>
          <a:p>
            <a:r>
              <a:rPr lang="en-US" dirty="0"/>
              <a:t>Click to edit Master title style</a:t>
            </a:r>
            <a:endParaRPr lang="en-GB" dirty="0"/>
          </a:p>
        </p:txBody>
      </p:sp>
      <p:sp>
        <p:nvSpPr>
          <p:cNvPr id="3" name="Subtitle 2">
            <a:extLst>
              <a:ext uri="{FF2B5EF4-FFF2-40B4-BE49-F238E27FC236}">
                <a16:creationId xmlns:a16="http://schemas.microsoft.com/office/drawing/2014/main" id="{994AF8D4-DACD-9AF9-364C-02C474BC62A5}"/>
              </a:ext>
            </a:extLst>
          </p:cNvPr>
          <p:cNvSpPr>
            <a:spLocks noGrp="1"/>
          </p:cNvSpPr>
          <p:nvPr>
            <p:ph type="subTitle" idx="1"/>
          </p:nvPr>
        </p:nvSpPr>
        <p:spPr>
          <a:xfrm>
            <a:off x="515938" y="1800000"/>
            <a:ext cx="7272336" cy="358296"/>
          </a:xfrm>
          <a:prstGeom prst="rect">
            <a:avLst/>
          </a:prstGeom>
          <a:ln>
            <a:noFill/>
          </a:ln>
        </p:spPr>
        <p:txBody>
          <a:bodyPr anchor="t">
            <a:noAutofit/>
          </a:bodyPr>
          <a:lstStyle>
            <a:lvl1pPr marL="0" indent="0" algn="l">
              <a:buNone/>
              <a:defRPr sz="2400" b="1">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Text Placeholder 6">
            <a:extLst>
              <a:ext uri="{FF2B5EF4-FFF2-40B4-BE49-F238E27FC236}">
                <a16:creationId xmlns:a16="http://schemas.microsoft.com/office/drawing/2014/main" id="{EF62F938-B3EB-FFBA-C3D3-C22BB8010F60}"/>
              </a:ext>
            </a:extLst>
          </p:cNvPr>
          <p:cNvSpPr>
            <a:spLocks noGrp="1"/>
          </p:cNvSpPr>
          <p:nvPr>
            <p:ph type="body" sz="quarter" idx="13"/>
          </p:nvPr>
        </p:nvSpPr>
        <p:spPr>
          <a:xfrm>
            <a:off x="515937" y="2699999"/>
            <a:ext cx="4886913" cy="3608725"/>
          </a:xfrm>
          <a:prstGeom prst="rect">
            <a:avLst/>
          </a:prstGeom>
        </p:spPr>
        <p:txBody>
          <a:bodyPr>
            <a:noAutofit/>
          </a:bodyPr>
          <a:lstStyle>
            <a:lvl1pPr marL="0" indent="0">
              <a:buNone/>
              <a:defRPr sz="1800"/>
            </a:lvl1pPr>
          </a:lstStyle>
          <a:p>
            <a:pPr lvl="0"/>
            <a:r>
              <a:rPr lang="en-US" dirty="0"/>
              <a:t>Click to edit Master text styles</a:t>
            </a:r>
          </a:p>
        </p:txBody>
      </p:sp>
    </p:spTree>
    <p:extLst>
      <p:ext uri="{BB962C8B-B14F-4D97-AF65-F5344CB8AC3E}">
        <p14:creationId xmlns:p14="http://schemas.microsoft.com/office/powerpoint/2010/main" val="1553606654"/>
      </p:ext>
    </p:extLst>
  </p:cSld>
  <p:clrMapOvr>
    <a:masterClrMapping/>
  </p:clrMapOvr>
  <p:extLst>
    <p:ext uri="{DCECCB84-F9BA-43D5-87BE-67443E8EF086}">
      <p15:sldGuideLst xmlns:p15="http://schemas.microsoft.com/office/powerpoint/2012/main"/>
    </p:ext>
  </p:extLs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Blue - Plus Photo">
    <p:bg>
      <p:bgPr>
        <a:blipFill dpi="0" rotWithShape="1">
          <a:blip r:embed="rId2">
            <a:lum/>
            <a:extLst>
              <a:ext uri="{96DAC541-7B7A-43D3-8B79-37D633B846F1}">
                <asvg:svgBlip xmlns:asvg="http://schemas.microsoft.com/office/drawing/2016/SVG/main" r:embed="rId3"/>
              </a:ext>
            </a:extLst>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9D855A-1A49-ADBE-89C8-65ECAFD2AAB3}"/>
              </a:ext>
            </a:extLst>
          </p:cNvPr>
          <p:cNvSpPr>
            <a:spLocks noGrp="1"/>
          </p:cNvSpPr>
          <p:nvPr>
            <p:ph type="ctrTitle"/>
          </p:nvPr>
        </p:nvSpPr>
        <p:spPr>
          <a:xfrm>
            <a:off x="515938" y="972000"/>
            <a:ext cx="7272337" cy="720000"/>
          </a:xfrm>
          <a:prstGeom prst="rect">
            <a:avLst/>
          </a:prstGeom>
          <a:ln>
            <a:noFill/>
          </a:ln>
        </p:spPr>
        <p:txBody>
          <a:bodyPr anchor="t">
            <a:noAutofit/>
          </a:bodyPr>
          <a:lstStyle>
            <a:lvl1pPr algn="l">
              <a:defRPr sz="3200">
                <a:solidFill>
                  <a:schemeClr val="tx1"/>
                </a:solidFill>
              </a:defRPr>
            </a:lvl1pPr>
          </a:lstStyle>
          <a:p>
            <a:r>
              <a:rPr lang="en-US" dirty="0"/>
              <a:t>Click to edit Master title style</a:t>
            </a:r>
            <a:endParaRPr lang="en-GB" dirty="0"/>
          </a:p>
        </p:txBody>
      </p:sp>
      <p:sp>
        <p:nvSpPr>
          <p:cNvPr id="3" name="Subtitle 2">
            <a:extLst>
              <a:ext uri="{FF2B5EF4-FFF2-40B4-BE49-F238E27FC236}">
                <a16:creationId xmlns:a16="http://schemas.microsoft.com/office/drawing/2014/main" id="{994AF8D4-DACD-9AF9-364C-02C474BC62A5}"/>
              </a:ext>
            </a:extLst>
          </p:cNvPr>
          <p:cNvSpPr>
            <a:spLocks noGrp="1"/>
          </p:cNvSpPr>
          <p:nvPr>
            <p:ph type="subTitle" idx="1"/>
          </p:nvPr>
        </p:nvSpPr>
        <p:spPr>
          <a:xfrm>
            <a:off x="515938" y="1800000"/>
            <a:ext cx="7272336" cy="358296"/>
          </a:xfrm>
          <a:prstGeom prst="rect">
            <a:avLst/>
          </a:prstGeom>
          <a:ln>
            <a:noFill/>
          </a:ln>
        </p:spPr>
        <p:txBody>
          <a:bodyPr anchor="t">
            <a:noAutofit/>
          </a:bodyPr>
          <a:lstStyle>
            <a:lvl1pPr marL="0" indent="0" algn="l">
              <a:buNone/>
              <a:defRPr sz="2400" b="1">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Text Placeholder 6">
            <a:extLst>
              <a:ext uri="{FF2B5EF4-FFF2-40B4-BE49-F238E27FC236}">
                <a16:creationId xmlns:a16="http://schemas.microsoft.com/office/drawing/2014/main" id="{EF62F938-B3EB-FFBA-C3D3-C22BB8010F60}"/>
              </a:ext>
            </a:extLst>
          </p:cNvPr>
          <p:cNvSpPr>
            <a:spLocks noGrp="1"/>
          </p:cNvSpPr>
          <p:nvPr>
            <p:ph type="body" sz="quarter" idx="13"/>
          </p:nvPr>
        </p:nvSpPr>
        <p:spPr>
          <a:xfrm>
            <a:off x="515938" y="2699999"/>
            <a:ext cx="3348000" cy="3608725"/>
          </a:xfrm>
          <a:prstGeom prst="rect">
            <a:avLst/>
          </a:prstGeom>
        </p:spPr>
        <p:txBody>
          <a:bodyPr>
            <a:noAutofit/>
          </a:bodyPr>
          <a:lstStyle>
            <a:lvl1pPr marL="0" indent="0">
              <a:buNone/>
              <a:defRPr sz="1800"/>
            </a:lvl1pPr>
          </a:lstStyle>
          <a:p>
            <a:pPr lvl="0"/>
            <a:r>
              <a:rPr lang="en-US"/>
              <a:t>Click to edit Master text styles</a:t>
            </a:r>
          </a:p>
        </p:txBody>
      </p:sp>
      <p:sp>
        <p:nvSpPr>
          <p:cNvPr id="5" name="Text Placeholder 8">
            <a:extLst>
              <a:ext uri="{FF2B5EF4-FFF2-40B4-BE49-F238E27FC236}">
                <a16:creationId xmlns:a16="http://schemas.microsoft.com/office/drawing/2014/main" id="{08822CA7-F31C-E1EC-01A7-F09E797ACFCE}"/>
              </a:ext>
            </a:extLst>
          </p:cNvPr>
          <p:cNvSpPr>
            <a:spLocks noGrp="1"/>
          </p:cNvSpPr>
          <p:nvPr>
            <p:ph type="body" sz="quarter" idx="14"/>
          </p:nvPr>
        </p:nvSpPr>
        <p:spPr>
          <a:xfrm>
            <a:off x="4422000" y="2700000"/>
            <a:ext cx="3348000" cy="2492667"/>
          </a:xfrm>
          <a:prstGeom prst="rect">
            <a:avLst/>
          </a:prstGeom>
        </p:spPr>
        <p:txBody>
          <a:bodyPr>
            <a:noAutofit/>
          </a:bodyPr>
          <a:lstStyle>
            <a:lvl1pPr marL="0" indent="0">
              <a:buNone/>
              <a:defRPr sz="1800"/>
            </a:lvl1pPr>
          </a:lstStyle>
          <a:p>
            <a:pPr lvl="0"/>
            <a:r>
              <a:rPr lang="en-US"/>
              <a:t>Click to edit Master text styles</a:t>
            </a:r>
          </a:p>
        </p:txBody>
      </p:sp>
      <p:sp>
        <p:nvSpPr>
          <p:cNvPr id="6" name="Picture Placeholder 3">
            <a:extLst>
              <a:ext uri="{FF2B5EF4-FFF2-40B4-BE49-F238E27FC236}">
                <a16:creationId xmlns:a16="http://schemas.microsoft.com/office/drawing/2014/main" id="{A3B6E3E1-8294-B016-8C7B-A787BB78E761}"/>
              </a:ext>
            </a:extLst>
          </p:cNvPr>
          <p:cNvSpPr>
            <a:spLocks noGrp="1"/>
          </p:cNvSpPr>
          <p:nvPr>
            <p:ph type="pic" sz="quarter" idx="15"/>
          </p:nvPr>
        </p:nvSpPr>
        <p:spPr>
          <a:xfrm>
            <a:off x="8328025" y="526642"/>
            <a:ext cx="3863975" cy="6141189"/>
          </a:xfrm>
          <a:prstGeom prst="rect">
            <a:avLst/>
          </a:prstGeom>
        </p:spPr>
        <p:txBody>
          <a:bodyPr/>
          <a:lstStyle/>
          <a:p>
            <a:endParaRPr lang="en-GB"/>
          </a:p>
        </p:txBody>
      </p:sp>
      <p:sp>
        <p:nvSpPr>
          <p:cNvPr id="7" name="Rectangle 6">
            <a:extLst>
              <a:ext uri="{FF2B5EF4-FFF2-40B4-BE49-F238E27FC236}">
                <a16:creationId xmlns:a16="http://schemas.microsoft.com/office/drawing/2014/main" id="{853F59ED-1183-27E2-2534-40888C441ECA}"/>
              </a:ext>
            </a:extLst>
          </p:cNvPr>
          <p:cNvSpPr/>
          <p:nvPr userDrawn="1"/>
        </p:nvSpPr>
        <p:spPr>
          <a:xfrm>
            <a:off x="0" y="6663189"/>
            <a:ext cx="12192000" cy="194811"/>
          </a:xfrm>
          <a:prstGeom prst="rect">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3713195026"/>
      </p:ext>
    </p:extLst>
  </p:cSld>
  <p:clrMapOvr>
    <a:masterClrMapping/>
  </p:clrMapOvr>
  <p:extLst>
    <p:ext uri="{DCECCB84-F9BA-43D5-87BE-67443E8EF086}">
      <p15:sldGuideLst xmlns:p15="http://schemas.microsoft.com/office/powerpoint/2012/main"/>
    </p:ext>
  </p:extLs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Blue - Plus FULL Photo">
    <p:bg>
      <p:bgPr>
        <a:blipFill dpi="0" rotWithShape="1">
          <a:blip r:embed="rId2">
            <a:lum/>
            <a:extLst>
              <a:ext uri="{96DAC541-7B7A-43D3-8B79-37D633B846F1}">
                <asvg:svgBlip xmlns:asvg="http://schemas.microsoft.com/office/drawing/2016/SVG/main" r:embed="rId3"/>
              </a:ext>
            </a:extLst>
          </a:blip>
          <a:srcRect/>
          <a:stretch>
            <a:fillRect/>
          </a:stretch>
        </a:blipFill>
        <a:effectLst/>
      </p:bgPr>
    </p:bg>
    <p:spTree>
      <p:nvGrpSpPr>
        <p:cNvPr id="1" name=""/>
        <p:cNvGrpSpPr/>
        <p:nvPr/>
      </p:nvGrpSpPr>
      <p:grpSpPr>
        <a:xfrm>
          <a:off x="0" y="0"/>
          <a:ext cx="0" cy="0"/>
          <a:chOff x="0" y="0"/>
          <a:chExt cx="0" cy="0"/>
        </a:xfrm>
      </p:grpSpPr>
      <p:sp>
        <p:nvSpPr>
          <p:cNvPr id="6" name="Picture Placeholder 3">
            <a:extLst>
              <a:ext uri="{FF2B5EF4-FFF2-40B4-BE49-F238E27FC236}">
                <a16:creationId xmlns:a16="http://schemas.microsoft.com/office/drawing/2014/main" id="{A3B6E3E1-8294-B016-8C7B-A787BB78E761}"/>
              </a:ext>
            </a:extLst>
          </p:cNvPr>
          <p:cNvSpPr>
            <a:spLocks noGrp="1"/>
          </p:cNvSpPr>
          <p:nvPr>
            <p:ph type="pic" sz="quarter" idx="15"/>
          </p:nvPr>
        </p:nvSpPr>
        <p:spPr>
          <a:xfrm>
            <a:off x="1" y="522000"/>
            <a:ext cx="12192000" cy="6336000"/>
          </a:xfrm>
          <a:prstGeom prst="rect">
            <a:avLst/>
          </a:prstGeom>
        </p:spPr>
        <p:txBody>
          <a:bodyPr/>
          <a:lstStyle/>
          <a:p>
            <a:endParaRPr lang="en-GB" dirty="0"/>
          </a:p>
        </p:txBody>
      </p:sp>
      <p:sp>
        <p:nvSpPr>
          <p:cNvPr id="2" name="Title 1">
            <a:extLst>
              <a:ext uri="{FF2B5EF4-FFF2-40B4-BE49-F238E27FC236}">
                <a16:creationId xmlns:a16="http://schemas.microsoft.com/office/drawing/2014/main" id="{909D855A-1A49-ADBE-89C8-65ECAFD2AAB3}"/>
              </a:ext>
            </a:extLst>
          </p:cNvPr>
          <p:cNvSpPr>
            <a:spLocks noGrp="1"/>
          </p:cNvSpPr>
          <p:nvPr>
            <p:ph type="ctrTitle"/>
          </p:nvPr>
        </p:nvSpPr>
        <p:spPr>
          <a:xfrm>
            <a:off x="515938" y="972000"/>
            <a:ext cx="7272337" cy="720000"/>
          </a:xfrm>
          <a:prstGeom prst="rect">
            <a:avLst/>
          </a:prstGeom>
          <a:ln>
            <a:noFill/>
          </a:ln>
        </p:spPr>
        <p:txBody>
          <a:bodyPr anchor="t">
            <a:noAutofit/>
          </a:bodyPr>
          <a:lstStyle>
            <a:lvl1pPr algn="l">
              <a:defRPr sz="3200">
                <a:solidFill>
                  <a:schemeClr val="tx1"/>
                </a:solidFill>
              </a:defRPr>
            </a:lvl1pPr>
          </a:lstStyle>
          <a:p>
            <a:r>
              <a:rPr lang="en-US"/>
              <a:t>Click to edit Master title style</a:t>
            </a:r>
            <a:endParaRPr lang="en-GB"/>
          </a:p>
        </p:txBody>
      </p:sp>
      <p:sp>
        <p:nvSpPr>
          <p:cNvPr id="3" name="Subtitle 2">
            <a:extLst>
              <a:ext uri="{FF2B5EF4-FFF2-40B4-BE49-F238E27FC236}">
                <a16:creationId xmlns:a16="http://schemas.microsoft.com/office/drawing/2014/main" id="{994AF8D4-DACD-9AF9-364C-02C474BC62A5}"/>
              </a:ext>
            </a:extLst>
          </p:cNvPr>
          <p:cNvSpPr>
            <a:spLocks noGrp="1"/>
          </p:cNvSpPr>
          <p:nvPr>
            <p:ph type="subTitle" idx="1"/>
          </p:nvPr>
        </p:nvSpPr>
        <p:spPr>
          <a:xfrm>
            <a:off x="515938" y="1800000"/>
            <a:ext cx="7272336" cy="358296"/>
          </a:xfrm>
          <a:prstGeom prst="rect">
            <a:avLst/>
          </a:prstGeom>
          <a:ln>
            <a:noFill/>
          </a:ln>
        </p:spPr>
        <p:txBody>
          <a:bodyPr anchor="t">
            <a:noAutofit/>
          </a:bodyPr>
          <a:lstStyle>
            <a:lvl1pPr marL="0" indent="0" algn="l">
              <a:buNone/>
              <a:defRPr sz="2400" b="1">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endParaRPr lang="en-GB" dirty="0"/>
          </a:p>
        </p:txBody>
      </p:sp>
      <p:sp>
        <p:nvSpPr>
          <p:cNvPr id="4" name="Text Placeholder 6">
            <a:extLst>
              <a:ext uri="{FF2B5EF4-FFF2-40B4-BE49-F238E27FC236}">
                <a16:creationId xmlns:a16="http://schemas.microsoft.com/office/drawing/2014/main" id="{EF62F938-B3EB-FFBA-C3D3-C22BB8010F60}"/>
              </a:ext>
            </a:extLst>
          </p:cNvPr>
          <p:cNvSpPr>
            <a:spLocks noGrp="1"/>
          </p:cNvSpPr>
          <p:nvPr>
            <p:ph type="body" sz="quarter" idx="13"/>
          </p:nvPr>
        </p:nvSpPr>
        <p:spPr>
          <a:xfrm>
            <a:off x="515938" y="2699999"/>
            <a:ext cx="4900838" cy="3608725"/>
          </a:xfrm>
          <a:prstGeom prst="rect">
            <a:avLst/>
          </a:prstGeom>
        </p:spPr>
        <p:txBody>
          <a:bodyPr>
            <a:noAutofit/>
          </a:bodyPr>
          <a:lstStyle>
            <a:lvl1pPr marL="0" indent="0">
              <a:buNone/>
              <a:defRPr sz="1800"/>
            </a:lvl1pPr>
          </a:lstStyle>
          <a:p>
            <a:pPr lvl="0"/>
            <a:r>
              <a:rPr lang="en-US" dirty="0"/>
              <a:t>Click to edit Master text styles</a:t>
            </a:r>
          </a:p>
        </p:txBody>
      </p:sp>
      <p:sp>
        <p:nvSpPr>
          <p:cNvPr id="7" name="Rectangle 6">
            <a:extLst>
              <a:ext uri="{FF2B5EF4-FFF2-40B4-BE49-F238E27FC236}">
                <a16:creationId xmlns:a16="http://schemas.microsoft.com/office/drawing/2014/main" id="{853F59ED-1183-27E2-2534-40888C441ECA}"/>
              </a:ext>
            </a:extLst>
          </p:cNvPr>
          <p:cNvSpPr/>
          <p:nvPr userDrawn="1"/>
        </p:nvSpPr>
        <p:spPr>
          <a:xfrm>
            <a:off x="0" y="6663189"/>
            <a:ext cx="12192000" cy="194811"/>
          </a:xfrm>
          <a:prstGeom prst="rect">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778555742"/>
      </p:ext>
    </p:extLst>
  </p:cSld>
  <p:clrMapOvr>
    <a:masterClrMapping/>
  </p:clrMapOvr>
  <p:extLst>
    <p:ext uri="{DCECCB84-F9BA-43D5-87BE-67443E8EF086}">
      <p15:sldGuideLst xmlns:p15="http://schemas.microsoft.com/office/powerpoint/2012/main"/>
    </p:ext>
  </p:extLst>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Orange - Plus Photo">
    <p:bg>
      <p:bgPr>
        <a:blipFill dpi="0" rotWithShape="1">
          <a:blip r:embed="rId2">
            <a:lum/>
            <a:extLst>
              <a:ext uri="{96DAC541-7B7A-43D3-8B79-37D633B846F1}">
                <asvg:svgBlip xmlns:asvg="http://schemas.microsoft.com/office/drawing/2016/SVG/main" r:embed="rId3"/>
              </a:ext>
            </a:extLst>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9D855A-1A49-ADBE-89C8-65ECAFD2AAB3}"/>
              </a:ext>
            </a:extLst>
          </p:cNvPr>
          <p:cNvSpPr>
            <a:spLocks noGrp="1"/>
          </p:cNvSpPr>
          <p:nvPr>
            <p:ph type="ctrTitle"/>
          </p:nvPr>
        </p:nvSpPr>
        <p:spPr>
          <a:xfrm>
            <a:off x="515938" y="972000"/>
            <a:ext cx="7272337" cy="720000"/>
          </a:xfrm>
          <a:prstGeom prst="rect">
            <a:avLst/>
          </a:prstGeom>
          <a:ln>
            <a:noFill/>
          </a:ln>
        </p:spPr>
        <p:txBody>
          <a:bodyPr anchor="t">
            <a:noAutofit/>
          </a:bodyPr>
          <a:lstStyle>
            <a:lvl1pPr algn="l">
              <a:defRPr sz="3200">
                <a:solidFill>
                  <a:schemeClr val="tx1"/>
                </a:solidFill>
              </a:defRPr>
            </a:lvl1pPr>
          </a:lstStyle>
          <a:p>
            <a:r>
              <a:rPr lang="en-US"/>
              <a:t>Click to edit Master title style</a:t>
            </a:r>
            <a:endParaRPr lang="en-GB"/>
          </a:p>
        </p:txBody>
      </p:sp>
      <p:sp>
        <p:nvSpPr>
          <p:cNvPr id="3" name="Subtitle 2">
            <a:extLst>
              <a:ext uri="{FF2B5EF4-FFF2-40B4-BE49-F238E27FC236}">
                <a16:creationId xmlns:a16="http://schemas.microsoft.com/office/drawing/2014/main" id="{994AF8D4-DACD-9AF9-364C-02C474BC62A5}"/>
              </a:ext>
            </a:extLst>
          </p:cNvPr>
          <p:cNvSpPr>
            <a:spLocks noGrp="1"/>
          </p:cNvSpPr>
          <p:nvPr>
            <p:ph type="subTitle" idx="1"/>
          </p:nvPr>
        </p:nvSpPr>
        <p:spPr>
          <a:xfrm>
            <a:off x="515938" y="1800000"/>
            <a:ext cx="7272336" cy="358296"/>
          </a:xfrm>
          <a:prstGeom prst="rect">
            <a:avLst/>
          </a:prstGeom>
          <a:ln>
            <a:noFill/>
          </a:ln>
        </p:spPr>
        <p:txBody>
          <a:bodyPr anchor="t">
            <a:noAutofit/>
          </a:bodyPr>
          <a:lstStyle>
            <a:lvl1pPr marL="0" indent="0" algn="l">
              <a:buNone/>
              <a:defRPr sz="2400" b="1">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endParaRPr lang="en-GB" dirty="0"/>
          </a:p>
        </p:txBody>
      </p:sp>
      <p:sp>
        <p:nvSpPr>
          <p:cNvPr id="4" name="Text Placeholder 6">
            <a:extLst>
              <a:ext uri="{FF2B5EF4-FFF2-40B4-BE49-F238E27FC236}">
                <a16:creationId xmlns:a16="http://schemas.microsoft.com/office/drawing/2014/main" id="{EF62F938-B3EB-FFBA-C3D3-C22BB8010F60}"/>
              </a:ext>
            </a:extLst>
          </p:cNvPr>
          <p:cNvSpPr>
            <a:spLocks noGrp="1"/>
          </p:cNvSpPr>
          <p:nvPr>
            <p:ph type="body" sz="quarter" idx="13"/>
          </p:nvPr>
        </p:nvSpPr>
        <p:spPr>
          <a:xfrm>
            <a:off x="515938" y="2699999"/>
            <a:ext cx="3348000" cy="3608725"/>
          </a:xfrm>
          <a:prstGeom prst="rect">
            <a:avLst/>
          </a:prstGeom>
        </p:spPr>
        <p:txBody>
          <a:bodyPr>
            <a:noAutofit/>
          </a:bodyPr>
          <a:lstStyle>
            <a:lvl1pPr marL="0" indent="0">
              <a:buNone/>
              <a:defRPr sz="1800"/>
            </a:lvl1pPr>
          </a:lstStyle>
          <a:p>
            <a:pPr lvl="0"/>
            <a:r>
              <a:rPr lang="en-US"/>
              <a:t>Click to edit Master text styles</a:t>
            </a:r>
          </a:p>
        </p:txBody>
      </p:sp>
      <p:sp>
        <p:nvSpPr>
          <p:cNvPr id="5" name="Text Placeholder 8">
            <a:extLst>
              <a:ext uri="{FF2B5EF4-FFF2-40B4-BE49-F238E27FC236}">
                <a16:creationId xmlns:a16="http://schemas.microsoft.com/office/drawing/2014/main" id="{08822CA7-F31C-E1EC-01A7-F09E797ACFCE}"/>
              </a:ext>
            </a:extLst>
          </p:cNvPr>
          <p:cNvSpPr>
            <a:spLocks noGrp="1"/>
          </p:cNvSpPr>
          <p:nvPr>
            <p:ph type="body" sz="quarter" idx="14"/>
          </p:nvPr>
        </p:nvSpPr>
        <p:spPr>
          <a:xfrm>
            <a:off x="4422000" y="2700000"/>
            <a:ext cx="3348000" cy="2492667"/>
          </a:xfrm>
          <a:prstGeom prst="rect">
            <a:avLst/>
          </a:prstGeom>
        </p:spPr>
        <p:txBody>
          <a:bodyPr>
            <a:noAutofit/>
          </a:bodyPr>
          <a:lstStyle>
            <a:lvl1pPr marL="0" indent="0">
              <a:buNone/>
              <a:defRPr sz="1800"/>
            </a:lvl1pPr>
          </a:lstStyle>
          <a:p>
            <a:pPr lvl="0"/>
            <a:r>
              <a:rPr lang="en-US"/>
              <a:t>Click to edit Master text styles</a:t>
            </a:r>
          </a:p>
        </p:txBody>
      </p:sp>
      <p:sp>
        <p:nvSpPr>
          <p:cNvPr id="6" name="Picture Placeholder 3">
            <a:extLst>
              <a:ext uri="{FF2B5EF4-FFF2-40B4-BE49-F238E27FC236}">
                <a16:creationId xmlns:a16="http://schemas.microsoft.com/office/drawing/2014/main" id="{A3B6E3E1-8294-B016-8C7B-A787BB78E761}"/>
              </a:ext>
            </a:extLst>
          </p:cNvPr>
          <p:cNvSpPr>
            <a:spLocks noGrp="1"/>
          </p:cNvSpPr>
          <p:nvPr>
            <p:ph type="pic" sz="quarter" idx="15"/>
          </p:nvPr>
        </p:nvSpPr>
        <p:spPr>
          <a:xfrm>
            <a:off x="8328025" y="526642"/>
            <a:ext cx="3863975" cy="6141189"/>
          </a:xfrm>
          <a:prstGeom prst="rect">
            <a:avLst/>
          </a:prstGeom>
        </p:spPr>
        <p:txBody>
          <a:bodyPr/>
          <a:lstStyle/>
          <a:p>
            <a:endParaRPr lang="en-GB"/>
          </a:p>
        </p:txBody>
      </p:sp>
      <p:sp>
        <p:nvSpPr>
          <p:cNvPr id="7" name="Rectangle 6">
            <a:extLst>
              <a:ext uri="{FF2B5EF4-FFF2-40B4-BE49-F238E27FC236}">
                <a16:creationId xmlns:a16="http://schemas.microsoft.com/office/drawing/2014/main" id="{853F59ED-1183-27E2-2534-40888C441ECA}"/>
              </a:ext>
            </a:extLst>
          </p:cNvPr>
          <p:cNvSpPr/>
          <p:nvPr userDrawn="1"/>
        </p:nvSpPr>
        <p:spPr>
          <a:xfrm>
            <a:off x="0" y="6663189"/>
            <a:ext cx="12192000" cy="194811"/>
          </a:xfrm>
          <a:prstGeom prst="rect">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1470667486"/>
      </p:ext>
    </p:extLst>
  </p:cSld>
  <p:clrMapOvr>
    <a:masterClrMapping/>
  </p:clrMapOvr>
  <p:extLst>
    <p:ext uri="{DCECCB84-F9BA-43D5-87BE-67443E8EF086}">
      <p15:sldGuideLst xmlns:p15="http://schemas.microsoft.com/office/powerpoint/2012/main"/>
    </p:ext>
  </p:extLst>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Orange - Plus FULL Photo">
    <p:bg>
      <p:bgPr>
        <a:blipFill dpi="0" rotWithShape="1">
          <a:blip r:embed="rId2">
            <a:lum/>
            <a:extLst>
              <a:ext uri="{96DAC541-7B7A-43D3-8B79-37D633B846F1}">
                <asvg:svgBlip xmlns:asvg="http://schemas.microsoft.com/office/drawing/2016/SVG/main" r:embed="rId3"/>
              </a:ext>
            </a:extLst>
          </a:blip>
          <a:srcRect/>
          <a:stretch>
            <a:fillRect/>
          </a:stretch>
        </a:blipFill>
        <a:effectLst/>
      </p:bgPr>
    </p:bg>
    <p:spTree>
      <p:nvGrpSpPr>
        <p:cNvPr id="1" name=""/>
        <p:cNvGrpSpPr/>
        <p:nvPr/>
      </p:nvGrpSpPr>
      <p:grpSpPr>
        <a:xfrm>
          <a:off x="0" y="0"/>
          <a:ext cx="0" cy="0"/>
          <a:chOff x="0" y="0"/>
          <a:chExt cx="0" cy="0"/>
        </a:xfrm>
      </p:grpSpPr>
      <p:sp>
        <p:nvSpPr>
          <p:cNvPr id="6" name="Picture Placeholder 3">
            <a:extLst>
              <a:ext uri="{FF2B5EF4-FFF2-40B4-BE49-F238E27FC236}">
                <a16:creationId xmlns:a16="http://schemas.microsoft.com/office/drawing/2014/main" id="{A3B6E3E1-8294-B016-8C7B-A787BB78E761}"/>
              </a:ext>
            </a:extLst>
          </p:cNvPr>
          <p:cNvSpPr>
            <a:spLocks noGrp="1"/>
          </p:cNvSpPr>
          <p:nvPr>
            <p:ph type="pic" sz="quarter" idx="15"/>
          </p:nvPr>
        </p:nvSpPr>
        <p:spPr>
          <a:xfrm>
            <a:off x="1" y="522000"/>
            <a:ext cx="12192000" cy="6336000"/>
          </a:xfrm>
          <a:prstGeom prst="rect">
            <a:avLst/>
          </a:prstGeom>
        </p:spPr>
        <p:txBody>
          <a:bodyPr/>
          <a:lstStyle/>
          <a:p>
            <a:endParaRPr lang="en-GB"/>
          </a:p>
        </p:txBody>
      </p:sp>
      <p:sp>
        <p:nvSpPr>
          <p:cNvPr id="2" name="Title 1">
            <a:extLst>
              <a:ext uri="{FF2B5EF4-FFF2-40B4-BE49-F238E27FC236}">
                <a16:creationId xmlns:a16="http://schemas.microsoft.com/office/drawing/2014/main" id="{909D855A-1A49-ADBE-89C8-65ECAFD2AAB3}"/>
              </a:ext>
            </a:extLst>
          </p:cNvPr>
          <p:cNvSpPr>
            <a:spLocks noGrp="1"/>
          </p:cNvSpPr>
          <p:nvPr>
            <p:ph type="ctrTitle"/>
          </p:nvPr>
        </p:nvSpPr>
        <p:spPr>
          <a:xfrm>
            <a:off x="515938" y="972000"/>
            <a:ext cx="7272337" cy="720000"/>
          </a:xfrm>
          <a:prstGeom prst="rect">
            <a:avLst/>
          </a:prstGeom>
          <a:ln>
            <a:noFill/>
          </a:ln>
        </p:spPr>
        <p:txBody>
          <a:bodyPr anchor="t">
            <a:noAutofit/>
          </a:bodyPr>
          <a:lstStyle>
            <a:lvl1pPr algn="l">
              <a:defRPr sz="3200">
                <a:solidFill>
                  <a:schemeClr val="tx1"/>
                </a:solidFill>
              </a:defRPr>
            </a:lvl1pPr>
          </a:lstStyle>
          <a:p>
            <a:r>
              <a:rPr lang="en-US"/>
              <a:t>Click to edit Master title style</a:t>
            </a:r>
            <a:endParaRPr lang="en-GB"/>
          </a:p>
        </p:txBody>
      </p:sp>
      <p:sp>
        <p:nvSpPr>
          <p:cNvPr id="3" name="Subtitle 2">
            <a:extLst>
              <a:ext uri="{FF2B5EF4-FFF2-40B4-BE49-F238E27FC236}">
                <a16:creationId xmlns:a16="http://schemas.microsoft.com/office/drawing/2014/main" id="{994AF8D4-DACD-9AF9-364C-02C474BC62A5}"/>
              </a:ext>
            </a:extLst>
          </p:cNvPr>
          <p:cNvSpPr>
            <a:spLocks noGrp="1"/>
          </p:cNvSpPr>
          <p:nvPr>
            <p:ph type="subTitle" idx="1"/>
          </p:nvPr>
        </p:nvSpPr>
        <p:spPr>
          <a:xfrm>
            <a:off x="515938" y="1800000"/>
            <a:ext cx="7272336" cy="358296"/>
          </a:xfrm>
          <a:prstGeom prst="rect">
            <a:avLst/>
          </a:prstGeom>
          <a:ln>
            <a:noFill/>
          </a:ln>
        </p:spPr>
        <p:txBody>
          <a:bodyPr anchor="t">
            <a:noAutofit/>
          </a:bodyPr>
          <a:lstStyle>
            <a:lvl1pPr marL="0" indent="0" algn="l">
              <a:buNone/>
              <a:defRPr sz="2400" b="1">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endParaRPr lang="en-GB" dirty="0"/>
          </a:p>
        </p:txBody>
      </p:sp>
      <p:sp>
        <p:nvSpPr>
          <p:cNvPr id="4" name="Text Placeholder 6">
            <a:extLst>
              <a:ext uri="{FF2B5EF4-FFF2-40B4-BE49-F238E27FC236}">
                <a16:creationId xmlns:a16="http://schemas.microsoft.com/office/drawing/2014/main" id="{EF62F938-B3EB-FFBA-C3D3-C22BB8010F60}"/>
              </a:ext>
            </a:extLst>
          </p:cNvPr>
          <p:cNvSpPr>
            <a:spLocks noGrp="1"/>
          </p:cNvSpPr>
          <p:nvPr>
            <p:ph type="body" sz="quarter" idx="13"/>
          </p:nvPr>
        </p:nvSpPr>
        <p:spPr>
          <a:xfrm>
            <a:off x="515937" y="2699999"/>
            <a:ext cx="4710531" cy="3608725"/>
          </a:xfrm>
          <a:prstGeom prst="rect">
            <a:avLst/>
          </a:prstGeom>
        </p:spPr>
        <p:txBody>
          <a:bodyPr>
            <a:noAutofit/>
          </a:bodyPr>
          <a:lstStyle>
            <a:lvl1pPr marL="0" indent="0">
              <a:buNone/>
              <a:defRPr sz="1800"/>
            </a:lvl1pPr>
          </a:lstStyle>
          <a:p>
            <a:pPr lvl="0"/>
            <a:r>
              <a:rPr lang="en-US" dirty="0"/>
              <a:t>Click to edit Master text styles</a:t>
            </a:r>
          </a:p>
        </p:txBody>
      </p:sp>
      <p:sp>
        <p:nvSpPr>
          <p:cNvPr id="7" name="Rectangle 6">
            <a:extLst>
              <a:ext uri="{FF2B5EF4-FFF2-40B4-BE49-F238E27FC236}">
                <a16:creationId xmlns:a16="http://schemas.microsoft.com/office/drawing/2014/main" id="{853F59ED-1183-27E2-2534-40888C441ECA}"/>
              </a:ext>
            </a:extLst>
          </p:cNvPr>
          <p:cNvSpPr/>
          <p:nvPr userDrawn="1"/>
        </p:nvSpPr>
        <p:spPr>
          <a:xfrm>
            <a:off x="0" y="6663189"/>
            <a:ext cx="12192000" cy="194811"/>
          </a:xfrm>
          <a:prstGeom prst="rect">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972865096"/>
      </p:ext>
    </p:extLst>
  </p:cSld>
  <p:clrMapOvr>
    <a:masterClrMapping/>
  </p:clrMapOvr>
  <p:extLst>
    <p:ext uri="{DCECCB84-F9BA-43D5-87BE-67443E8EF086}">
      <p15:sldGuideLst xmlns:p15="http://schemas.microsoft.com/office/powerpoint/2012/main"/>
    </p:ext>
  </p:extLst>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Red - Plus Photo">
    <p:bg>
      <p:bgPr>
        <a:blipFill dpi="0" rotWithShape="1">
          <a:blip r:embed="rId2">
            <a:lum/>
            <a:extLst>
              <a:ext uri="{96DAC541-7B7A-43D3-8B79-37D633B846F1}">
                <asvg:svgBlip xmlns:asvg="http://schemas.microsoft.com/office/drawing/2016/SVG/main" r:embed="rId3"/>
              </a:ext>
            </a:extLst>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9D855A-1A49-ADBE-89C8-65ECAFD2AAB3}"/>
              </a:ext>
            </a:extLst>
          </p:cNvPr>
          <p:cNvSpPr>
            <a:spLocks noGrp="1"/>
          </p:cNvSpPr>
          <p:nvPr>
            <p:ph type="ctrTitle"/>
          </p:nvPr>
        </p:nvSpPr>
        <p:spPr>
          <a:xfrm>
            <a:off x="515938" y="972000"/>
            <a:ext cx="7272337" cy="720000"/>
          </a:xfrm>
          <a:prstGeom prst="rect">
            <a:avLst/>
          </a:prstGeom>
          <a:ln>
            <a:noFill/>
          </a:ln>
        </p:spPr>
        <p:txBody>
          <a:bodyPr anchor="t">
            <a:noAutofit/>
          </a:bodyPr>
          <a:lstStyle>
            <a:lvl1pPr algn="l">
              <a:defRPr sz="3200">
                <a:solidFill>
                  <a:schemeClr val="tx1"/>
                </a:solidFill>
              </a:defRPr>
            </a:lvl1pPr>
          </a:lstStyle>
          <a:p>
            <a:r>
              <a:rPr lang="en-US"/>
              <a:t>Click to edit Master title style</a:t>
            </a:r>
            <a:endParaRPr lang="en-GB"/>
          </a:p>
        </p:txBody>
      </p:sp>
      <p:sp>
        <p:nvSpPr>
          <p:cNvPr id="3" name="Subtitle 2">
            <a:extLst>
              <a:ext uri="{FF2B5EF4-FFF2-40B4-BE49-F238E27FC236}">
                <a16:creationId xmlns:a16="http://schemas.microsoft.com/office/drawing/2014/main" id="{994AF8D4-DACD-9AF9-364C-02C474BC62A5}"/>
              </a:ext>
            </a:extLst>
          </p:cNvPr>
          <p:cNvSpPr>
            <a:spLocks noGrp="1"/>
          </p:cNvSpPr>
          <p:nvPr>
            <p:ph type="subTitle" idx="1"/>
          </p:nvPr>
        </p:nvSpPr>
        <p:spPr>
          <a:xfrm>
            <a:off x="515938" y="1800000"/>
            <a:ext cx="7272336" cy="358296"/>
          </a:xfrm>
          <a:prstGeom prst="rect">
            <a:avLst/>
          </a:prstGeom>
          <a:ln>
            <a:noFill/>
          </a:ln>
        </p:spPr>
        <p:txBody>
          <a:bodyPr anchor="t">
            <a:noAutofit/>
          </a:bodyPr>
          <a:lstStyle>
            <a:lvl1pPr marL="0" indent="0" algn="l">
              <a:buNone/>
              <a:defRPr sz="2400" b="1">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endParaRPr lang="en-GB" dirty="0"/>
          </a:p>
        </p:txBody>
      </p:sp>
      <p:sp>
        <p:nvSpPr>
          <p:cNvPr id="4" name="Text Placeholder 6">
            <a:extLst>
              <a:ext uri="{FF2B5EF4-FFF2-40B4-BE49-F238E27FC236}">
                <a16:creationId xmlns:a16="http://schemas.microsoft.com/office/drawing/2014/main" id="{EF62F938-B3EB-FFBA-C3D3-C22BB8010F60}"/>
              </a:ext>
            </a:extLst>
          </p:cNvPr>
          <p:cNvSpPr>
            <a:spLocks noGrp="1"/>
          </p:cNvSpPr>
          <p:nvPr>
            <p:ph type="body" sz="quarter" idx="13"/>
          </p:nvPr>
        </p:nvSpPr>
        <p:spPr>
          <a:xfrm>
            <a:off x="515938" y="2699999"/>
            <a:ext cx="3348000" cy="3608725"/>
          </a:xfrm>
          <a:prstGeom prst="rect">
            <a:avLst/>
          </a:prstGeom>
        </p:spPr>
        <p:txBody>
          <a:bodyPr>
            <a:noAutofit/>
          </a:bodyPr>
          <a:lstStyle>
            <a:lvl1pPr marL="0" indent="0">
              <a:buNone/>
              <a:defRPr sz="1800"/>
            </a:lvl1pPr>
          </a:lstStyle>
          <a:p>
            <a:pPr lvl="0"/>
            <a:r>
              <a:rPr lang="en-US"/>
              <a:t>Click to edit Master text styles</a:t>
            </a:r>
          </a:p>
        </p:txBody>
      </p:sp>
      <p:sp>
        <p:nvSpPr>
          <p:cNvPr id="5" name="Text Placeholder 8">
            <a:extLst>
              <a:ext uri="{FF2B5EF4-FFF2-40B4-BE49-F238E27FC236}">
                <a16:creationId xmlns:a16="http://schemas.microsoft.com/office/drawing/2014/main" id="{08822CA7-F31C-E1EC-01A7-F09E797ACFCE}"/>
              </a:ext>
            </a:extLst>
          </p:cNvPr>
          <p:cNvSpPr>
            <a:spLocks noGrp="1"/>
          </p:cNvSpPr>
          <p:nvPr>
            <p:ph type="body" sz="quarter" idx="14"/>
          </p:nvPr>
        </p:nvSpPr>
        <p:spPr>
          <a:xfrm>
            <a:off x="4422000" y="2700000"/>
            <a:ext cx="3348000" cy="2492667"/>
          </a:xfrm>
          <a:prstGeom prst="rect">
            <a:avLst/>
          </a:prstGeom>
        </p:spPr>
        <p:txBody>
          <a:bodyPr>
            <a:noAutofit/>
          </a:bodyPr>
          <a:lstStyle>
            <a:lvl1pPr marL="0" indent="0">
              <a:buNone/>
              <a:defRPr sz="1800"/>
            </a:lvl1pPr>
          </a:lstStyle>
          <a:p>
            <a:pPr lvl="0"/>
            <a:r>
              <a:rPr lang="en-US"/>
              <a:t>Click to edit Master text styles</a:t>
            </a:r>
          </a:p>
        </p:txBody>
      </p:sp>
      <p:sp>
        <p:nvSpPr>
          <p:cNvPr id="6" name="Picture Placeholder 3">
            <a:extLst>
              <a:ext uri="{FF2B5EF4-FFF2-40B4-BE49-F238E27FC236}">
                <a16:creationId xmlns:a16="http://schemas.microsoft.com/office/drawing/2014/main" id="{A3B6E3E1-8294-B016-8C7B-A787BB78E761}"/>
              </a:ext>
            </a:extLst>
          </p:cNvPr>
          <p:cNvSpPr>
            <a:spLocks noGrp="1"/>
          </p:cNvSpPr>
          <p:nvPr>
            <p:ph type="pic" sz="quarter" idx="15"/>
          </p:nvPr>
        </p:nvSpPr>
        <p:spPr>
          <a:xfrm>
            <a:off x="8328025" y="526642"/>
            <a:ext cx="3863975" cy="6141189"/>
          </a:xfrm>
          <a:prstGeom prst="rect">
            <a:avLst/>
          </a:prstGeom>
        </p:spPr>
        <p:txBody>
          <a:bodyPr/>
          <a:lstStyle/>
          <a:p>
            <a:endParaRPr lang="en-GB"/>
          </a:p>
        </p:txBody>
      </p:sp>
      <p:sp>
        <p:nvSpPr>
          <p:cNvPr id="7" name="Rectangle 6">
            <a:extLst>
              <a:ext uri="{FF2B5EF4-FFF2-40B4-BE49-F238E27FC236}">
                <a16:creationId xmlns:a16="http://schemas.microsoft.com/office/drawing/2014/main" id="{853F59ED-1183-27E2-2534-40888C441ECA}"/>
              </a:ext>
            </a:extLst>
          </p:cNvPr>
          <p:cNvSpPr/>
          <p:nvPr userDrawn="1"/>
        </p:nvSpPr>
        <p:spPr>
          <a:xfrm>
            <a:off x="0" y="6663189"/>
            <a:ext cx="12192000" cy="194811"/>
          </a:xfrm>
          <a:prstGeom prst="rect">
            <a:avLst/>
          </a:prstGeom>
          <a:solidFill>
            <a:schemeClr val="accent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3118650618"/>
      </p:ext>
    </p:extLst>
  </p:cSld>
  <p:clrMapOvr>
    <a:masterClrMapping/>
  </p:clrMapOvr>
  <p:extLst>
    <p:ext uri="{DCECCB84-F9BA-43D5-87BE-67443E8EF086}">
      <p15:sldGuideLst xmlns:p15="http://schemas.microsoft.com/office/powerpoint/2012/main"/>
    </p:ext>
  </p:extLst>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1_Red - Plus Photo">
    <p:bg>
      <p:bgPr>
        <a:blipFill dpi="0" rotWithShape="1">
          <a:blip r:embed="rId2">
            <a:lum/>
            <a:extLst>
              <a:ext uri="{96DAC541-7B7A-43D3-8B79-37D633B846F1}">
                <asvg:svgBlip xmlns:asvg="http://schemas.microsoft.com/office/drawing/2016/SVG/main" r:embed="rId3"/>
              </a:ext>
            </a:extLst>
          </a:blip>
          <a:srcRect/>
          <a:stretch>
            <a:fillRect/>
          </a:stretch>
        </a:blipFill>
        <a:effectLst/>
      </p:bgPr>
    </p:bg>
    <p:spTree>
      <p:nvGrpSpPr>
        <p:cNvPr id="1" name=""/>
        <p:cNvGrpSpPr/>
        <p:nvPr/>
      </p:nvGrpSpPr>
      <p:grpSpPr>
        <a:xfrm>
          <a:off x="0" y="0"/>
          <a:ext cx="0" cy="0"/>
          <a:chOff x="0" y="0"/>
          <a:chExt cx="0" cy="0"/>
        </a:xfrm>
      </p:grpSpPr>
      <p:sp>
        <p:nvSpPr>
          <p:cNvPr id="6" name="Picture Placeholder 3">
            <a:extLst>
              <a:ext uri="{FF2B5EF4-FFF2-40B4-BE49-F238E27FC236}">
                <a16:creationId xmlns:a16="http://schemas.microsoft.com/office/drawing/2014/main" id="{A3B6E3E1-8294-B016-8C7B-A787BB78E761}"/>
              </a:ext>
            </a:extLst>
          </p:cNvPr>
          <p:cNvSpPr>
            <a:spLocks noGrp="1"/>
          </p:cNvSpPr>
          <p:nvPr>
            <p:ph type="pic" sz="quarter" idx="15"/>
          </p:nvPr>
        </p:nvSpPr>
        <p:spPr>
          <a:xfrm>
            <a:off x="1" y="522000"/>
            <a:ext cx="12192000" cy="6336000"/>
          </a:xfrm>
          <a:prstGeom prst="rect">
            <a:avLst/>
          </a:prstGeom>
        </p:spPr>
        <p:txBody>
          <a:bodyPr/>
          <a:lstStyle/>
          <a:p>
            <a:endParaRPr lang="en-GB"/>
          </a:p>
        </p:txBody>
      </p:sp>
      <p:sp>
        <p:nvSpPr>
          <p:cNvPr id="2" name="Title 1">
            <a:extLst>
              <a:ext uri="{FF2B5EF4-FFF2-40B4-BE49-F238E27FC236}">
                <a16:creationId xmlns:a16="http://schemas.microsoft.com/office/drawing/2014/main" id="{909D855A-1A49-ADBE-89C8-65ECAFD2AAB3}"/>
              </a:ext>
            </a:extLst>
          </p:cNvPr>
          <p:cNvSpPr>
            <a:spLocks noGrp="1"/>
          </p:cNvSpPr>
          <p:nvPr>
            <p:ph type="ctrTitle"/>
          </p:nvPr>
        </p:nvSpPr>
        <p:spPr>
          <a:xfrm>
            <a:off x="515938" y="972000"/>
            <a:ext cx="7272337" cy="720000"/>
          </a:xfrm>
          <a:prstGeom prst="rect">
            <a:avLst/>
          </a:prstGeom>
          <a:ln>
            <a:noFill/>
          </a:ln>
        </p:spPr>
        <p:txBody>
          <a:bodyPr anchor="t">
            <a:noAutofit/>
          </a:bodyPr>
          <a:lstStyle>
            <a:lvl1pPr algn="l">
              <a:defRPr sz="3200">
                <a:solidFill>
                  <a:schemeClr val="tx1"/>
                </a:solidFill>
              </a:defRPr>
            </a:lvl1pPr>
          </a:lstStyle>
          <a:p>
            <a:r>
              <a:rPr lang="en-US"/>
              <a:t>Click to edit Master title style</a:t>
            </a:r>
            <a:endParaRPr lang="en-GB"/>
          </a:p>
        </p:txBody>
      </p:sp>
      <p:sp>
        <p:nvSpPr>
          <p:cNvPr id="3" name="Subtitle 2">
            <a:extLst>
              <a:ext uri="{FF2B5EF4-FFF2-40B4-BE49-F238E27FC236}">
                <a16:creationId xmlns:a16="http://schemas.microsoft.com/office/drawing/2014/main" id="{994AF8D4-DACD-9AF9-364C-02C474BC62A5}"/>
              </a:ext>
            </a:extLst>
          </p:cNvPr>
          <p:cNvSpPr>
            <a:spLocks noGrp="1"/>
          </p:cNvSpPr>
          <p:nvPr>
            <p:ph type="subTitle" idx="1"/>
          </p:nvPr>
        </p:nvSpPr>
        <p:spPr>
          <a:xfrm>
            <a:off x="515938" y="1800000"/>
            <a:ext cx="7272336" cy="358296"/>
          </a:xfrm>
          <a:prstGeom prst="rect">
            <a:avLst/>
          </a:prstGeom>
          <a:ln>
            <a:noFill/>
          </a:ln>
        </p:spPr>
        <p:txBody>
          <a:bodyPr anchor="t">
            <a:noAutofit/>
          </a:bodyPr>
          <a:lstStyle>
            <a:lvl1pPr marL="0" indent="0" algn="l">
              <a:buNone/>
              <a:defRPr sz="2400" b="1">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endParaRPr lang="en-GB" dirty="0"/>
          </a:p>
        </p:txBody>
      </p:sp>
      <p:sp>
        <p:nvSpPr>
          <p:cNvPr id="4" name="Text Placeholder 6">
            <a:extLst>
              <a:ext uri="{FF2B5EF4-FFF2-40B4-BE49-F238E27FC236}">
                <a16:creationId xmlns:a16="http://schemas.microsoft.com/office/drawing/2014/main" id="{EF62F938-B3EB-FFBA-C3D3-C22BB8010F60}"/>
              </a:ext>
            </a:extLst>
          </p:cNvPr>
          <p:cNvSpPr>
            <a:spLocks noGrp="1"/>
          </p:cNvSpPr>
          <p:nvPr>
            <p:ph type="body" sz="quarter" idx="13"/>
          </p:nvPr>
        </p:nvSpPr>
        <p:spPr>
          <a:xfrm>
            <a:off x="515938" y="2699999"/>
            <a:ext cx="4826572" cy="3608725"/>
          </a:xfrm>
          <a:prstGeom prst="rect">
            <a:avLst/>
          </a:prstGeom>
        </p:spPr>
        <p:txBody>
          <a:bodyPr>
            <a:noAutofit/>
          </a:bodyPr>
          <a:lstStyle>
            <a:lvl1pPr marL="0" indent="0">
              <a:buNone/>
              <a:defRPr sz="1800"/>
            </a:lvl1pPr>
          </a:lstStyle>
          <a:p>
            <a:pPr lvl="0"/>
            <a:r>
              <a:rPr lang="en-US" dirty="0"/>
              <a:t>Click to edit Master text styles</a:t>
            </a:r>
          </a:p>
        </p:txBody>
      </p:sp>
      <p:sp>
        <p:nvSpPr>
          <p:cNvPr id="7" name="Rectangle 6">
            <a:extLst>
              <a:ext uri="{FF2B5EF4-FFF2-40B4-BE49-F238E27FC236}">
                <a16:creationId xmlns:a16="http://schemas.microsoft.com/office/drawing/2014/main" id="{853F59ED-1183-27E2-2534-40888C441ECA}"/>
              </a:ext>
            </a:extLst>
          </p:cNvPr>
          <p:cNvSpPr/>
          <p:nvPr userDrawn="1"/>
        </p:nvSpPr>
        <p:spPr>
          <a:xfrm>
            <a:off x="0" y="6663189"/>
            <a:ext cx="12192000" cy="194811"/>
          </a:xfrm>
          <a:prstGeom prst="rect">
            <a:avLst/>
          </a:prstGeom>
          <a:solidFill>
            <a:schemeClr val="accent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103298460"/>
      </p:ext>
    </p:extLst>
  </p:cSld>
  <p:clrMapOvr>
    <a:masterClrMapping/>
  </p:clrMapOvr>
  <p:extLst>
    <p:ext uri="{DCECCB84-F9BA-43D5-87BE-67443E8EF086}">
      <p15:sldGuideLst xmlns:p15="http://schemas.microsoft.com/office/powerpoint/2012/main"/>
    </p:ext>
  </p:extLst>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Green - Plus Photo">
    <p:bg>
      <p:bgPr>
        <a:blipFill dpi="0" rotWithShape="1">
          <a:blip r:embed="rId2">
            <a:lum/>
            <a:extLst>
              <a:ext uri="{96DAC541-7B7A-43D3-8B79-37D633B846F1}">
                <asvg:svgBlip xmlns:asvg="http://schemas.microsoft.com/office/drawing/2016/SVG/main" r:embed="rId3"/>
              </a:ext>
            </a:extLst>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9D855A-1A49-ADBE-89C8-65ECAFD2AAB3}"/>
              </a:ext>
            </a:extLst>
          </p:cNvPr>
          <p:cNvSpPr>
            <a:spLocks noGrp="1"/>
          </p:cNvSpPr>
          <p:nvPr>
            <p:ph type="ctrTitle"/>
          </p:nvPr>
        </p:nvSpPr>
        <p:spPr>
          <a:xfrm>
            <a:off x="515938" y="972000"/>
            <a:ext cx="7272337" cy="720000"/>
          </a:xfrm>
          <a:prstGeom prst="rect">
            <a:avLst/>
          </a:prstGeom>
          <a:ln>
            <a:noFill/>
          </a:ln>
        </p:spPr>
        <p:txBody>
          <a:bodyPr anchor="t">
            <a:noAutofit/>
          </a:bodyPr>
          <a:lstStyle>
            <a:lvl1pPr algn="l">
              <a:defRPr sz="3200">
                <a:solidFill>
                  <a:schemeClr val="tx1"/>
                </a:solidFill>
              </a:defRPr>
            </a:lvl1pPr>
          </a:lstStyle>
          <a:p>
            <a:r>
              <a:rPr lang="en-US"/>
              <a:t>Click to edit Master title style</a:t>
            </a:r>
            <a:endParaRPr lang="en-GB"/>
          </a:p>
        </p:txBody>
      </p:sp>
      <p:sp>
        <p:nvSpPr>
          <p:cNvPr id="3" name="Subtitle 2">
            <a:extLst>
              <a:ext uri="{FF2B5EF4-FFF2-40B4-BE49-F238E27FC236}">
                <a16:creationId xmlns:a16="http://schemas.microsoft.com/office/drawing/2014/main" id="{994AF8D4-DACD-9AF9-364C-02C474BC62A5}"/>
              </a:ext>
            </a:extLst>
          </p:cNvPr>
          <p:cNvSpPr>
            <a:spLocks noGrp="1"/>
          </p:cNvSpPr>
          <p:nvPr>
            <p:ph type="subTitle" idx="1"/>
          </p:nvPr>
        </p:nvSpPr>
        <p:spPr>
          <a:xfrm>
            <a:off x="515938" y="1800000"/>
            <a:ext cx="7272336" cy="358296"/>
          </a:xfrm>
          <a:prstGeom prst="rect">
            <a:avLst/>
          </a:prstGeom>
          <a:ln>
            <a:noFill/>
          </a:ln>
        </p:spPr>
        <p:txBody>
          <a:bodyPr anchor="t">
            <a:noAutofit/>
          </a:bodyPr>
          <a:lstStyle>
            <a:lvl1pPr marL="0" indent="0" algn="l">
              <a:buNone/>
              <a:defRPr sz="2400" b="1">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endParaRPr lang="en-GB" dirty="0"/>
          </a:p>
        </p:txBody>
      </p:sp>
      <p:sp>
        <p:nvSpPr>
          <p:cNvPr id="4" name="Text Placeholder 6">
            <a:extLst>
              <a:ext uri="{FF2B5EF4-FFF2-40B4-BE49-F238E27FC236}">
                <a16:creationId xmlns:a16="http://schemas.microsoft.com/office/drawing/2014/main" id="{EF62F938-B3EB-FFBA-C3D3-C22BB8010F60}"/>
              </a:ext>
            </a:extLst>
          </p:cNvPr>
          <p:cNvSpPr>
            <a:spLocks noGrp="1"/>
          </p:cNvSpPr>
          <p:nvPr>
            <p:ph type="body" sz="quarter" idx="13"/>
          </p:nvPr>
        </p:nvSpPr>
        <p:spPr>
          <a:xfrm>
            <a:off x="515938" y="2699999"/>
            <a:ext cx="3348000" cy="3608725"/>
          </a:xfrm>
          <a:prstGeom prst="rect">
            <a:avLst/>
          </a:prstGeom>
        </p:spPr>
        <p:txBody>
          <a:bodyPr>
            <a:noAutofit/>
          </a:bodyPr>
          <a:lstStyle>
            <a:lvl1pPr marL="0" indent="0">
              <a:buNone/>
              <a:defRPr sz="1800"/>
            </a:lvl1pPr>
          </a:lstStyle>
          <a:p>
            <a:pPr lvl="0"/>
            <a:r>
              <a:rPr lang="en-US"/>
              <a:t>Click to edit Master text styles</a:t>
            </a:r>
          </a:p>
        </p:txBody>
      </p:sp>
      <p:sp>
        <p:nvSpPr>
          <p:cNvPr id="5" name="Text Placeholder 8">
            <a:extLst>
              <a:ext uri="{FF2B5EF4-FFF2-40B4-BE49-F238E27FC236}">
                <a16:creationId xmlns:a16="http://schemas.microsoft.com/office/drawing/2014/main" id="{08822CA7-F31C-E1EC-01A7-F09E797ACFCE}"/>
              </a:ext>
            </a:extLst>
          </p:cNvPr>
          <p:cNvSpPr>
            <a:spLocks noGrp="1"/>
          </p:cNvSpPr>
          <p:nvPr>
            <p:ph type="body" sz="quarter" idx="14"/>
          </p:nvPr>
        </p:nvSpPr>
        <p:spPr>
          <a:xfrm>
            <a:off x="4422000" y="2700000"/>
            <a:ext cx="3348000" cy="2492667"/>
          </a:xfrm>
          <a:prstGeom prst="rect">
            <a:avLst/>
          </a:prstGeom>
        </p:spPr>
        <p:txBody>
          <a:bodyPr>
            <a:noAutofit/>
          </a:bodyPr>
          <a:lstStyle>
            <a:lvl1pPr marL="0" indent="0">
              <a:buNone/>
              <a:defRPr sz="1800"/>
            </a:lvl1pPr>
          </a:lstStyle>
          <a:p>
            <a:pPr lvl="0"/>
            <a:r>
              <a:rPr lang="en-US"/>
              <a:t>Click to edit Master text styles</a:t>
            </a:r>
          </a:p>
        </p:txBody>
      </p:sp>
      <p:sp>
        <p:nvSpPr>
          <p:cNvPr id="6" name="Picture Placeholder 3">
            <a:extLst>
              <a:ext uri="{FF2B5EF4-FFF2-40B4-BE49-F238E27FC236}">
                <a16:creationId xmlns:a16="http://schemas.microsoft.com/office/drawing/2014/main" id="{A3B6E3E1-8294-B016-8C7B-A787BB78E761}"/>
              </a:ext>
            </a:extLst>
          </p:cNvPr>
          <p:cNvSpPr>
            <a:spLocks noGrp="1"/>
          </p:cNvSpPr>
          <p:nvPr>
            <p:ph type="pic" sz="quarter" idx="15"/>
          </p:nvPr>
        </p:nvSpPr>
        <p:spPr>
          <a:xfrm>
            <a:off x="8328025" y="526642"/>
            <a:ext cx="3863975" cy="6141189"/>
          </a:xfrm>
          <a:prstGeom prst="rect">
            <a:avLst/>
          </a:prstGeom>
        </p:spPr>
        <p:txBody>
          <a:bodyPr/>
          <a:lstStyle/>
          <a:p>
            <a:endParaRPr lang="en-GB"/>
          </a:p>
        </p:txBody>
      </p:sp>
      <p:sp>
        <p:nvSpPr>
          <p:cNvPr id="7" name="Rectangle 6">
            <a:extLst>
              <a:ext uri="{FF2B5EF4-FFF2-40B4-BE49-F238E27FC236}">
                <a16:creationId xmlns:a16="http://schemas.microsoft.com/office/drawing/2014/main" id="{853F59ED-1183-27E2-2534-40888C441ECA}"/>
              </a:ext>
            </a:extLst>
          </p:cNvPr>
          <p:cNvSpPr/>
          <p:nvPr userDrawn="1"/>
        </p:nvSpPr>
        <p:spPr>
          <a:xfrm>
            <a:off x="0" y="6663189"/>
            <a:ext cx="12192000" cy="194811"/>
          </a:xfrm>
          <a:prstGeom prst="rect">
            <a:avLst/>
          </a:prstGeom>
          <a:solidFill>
            <a:schemeClr val="accent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875177071"/>
      </p:ext>
    </p:extLst>
  </p:cSld>
  <p:clrMapOvr>
    <a:masterClrMapping/>
  </p:clrMapOvr>
  <p:extLst>
    <p:ext uri="{DCECCB84-F9BA-43D5-87BE-67443E8EF086}">
      <p15:sldGuideLst xmlns:p15="http://schemas.microsoft.com/office/powerpoint/2012/main"/>
    </p:ext>
  </p:extLst>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Green - Plus FULL Photo">
    <p:bg>
      <p:bgPr>
        <a:blipFill dpi="0" rotWithShape="1">
          <a:blip r:embed="rId2">
            <a:lum/>
            <a:extLst>
              <a:ext uri="{96DAC541-7B7A-43D3-8B79-37D633B846F1}">
                <asvg:svgBlip xmlns:asvg="http://schemas.microsoft.com/office/drawing/2016/SVG/main" r:embed="rId3"/>
              </a:ext>
            </a:extLst>
          </a:blip>
          <a:srcRect/>
          <a:stretch>
            <a:fillRect/>
          </a:stretch>
        </a:blipFill>
        <a:effectLst/>
      </p:bgPr>
    </p:bg>
    <p:spTree>
      <p:nvGrpSpPr>
        <p:cNvPr id="1" name=""/>
        <p:cNvGrpSpPr/>
        <p:nvPr/>
      </p:nvGrpSpPr>
      <p:grpSpPr>
        <a:xfrm>
          <a:off x="0" y="0"/>
          <a:ext cx="0" cy="0"/>
          <a:chOff x="0" y="0"/>
          <a:chExt cx="0" cy="0"/>
        </a:xfrm>
      </p:grpSpPr>
      <p:sp>
        <p:nvSpPr>
          <p:cNvPr id="6" name="Picture Placeholder 3">
            <a:extLst>
              <a:ext uri="{FF2B5EF4-FFF2-40B4-BE49-F238E27FC236}">
                <a16:creationId xmlns:a16="http://schemas.microsoft.com/office/drawing/2014/main" id="{A3B6E3E1-8294-B016-8C7B-A787BB78E761}"/>
              </a:ext>
            </a:extLst>
          </p:cNvPr>
          <p:cNvSpPr>
            <a:spLocks noGrp="1"/>
          </p:cNvSpPr>
          <p:nvPr>
            <p:ph type="pic" sz="quarter" idx="15"/>
          </p:nvPr>
        </p:nvSpPr>
        <p:spPr>
          <a:xfrm>
            <a:off x="1" y="522000"/>
            <a:ext cx="12192000" cy="6336000"/>
          </a:xfrm>
          <a:prstGeom prst="rect">
            <a:avLst/>
          </a:prstGeom>
        </p:spPr>
        <p:txBody>
          <a:bodyPr/>
          <a:lstStyle/>
          <a:p>
            <a:endParaRPr lang="en-GB"/>
          </a:p>
        </p:txBody>
      </p:sp>
      <p:sp>
        <p:nvSpPr>
          <p:cNvPr id="2" name="Title 1">
            <a:extLst>
              <a:ext uri="{FF2B5EF4-FFF2-40B4-BE49-F238E27FC236}">
                <a16:creationId xmlns:a16="http://schemas.microsoft.com/office/drawing/2014/main" id="{909D855A-1A49-ADBE-89C8-65ECAFD2AAB3}"/>
              </a:ext>
            </a:extLst>
          </p:cNvPr>
          <p:cNvSpPr>
            <a:spLocks noGrp="1"/>
          </p:cNvSpPr>
          <p:nvPr>
            <p:ph type="ctrTitle"/>
          </p:nvPr>
        </p:nvSpPr>
        <p:spPr>
          <a:xfrm>
            <a:off x="515938" y="972000"/>
            <a:ext cx="7272337" cy="720000"/>
          </a:xfrm>
          <a:prstGeom prst="rect">
            <a:avLst/>
          </a:prstGeom>
          <a:ln>
            <a:noFill/>
          </a:ln>
        </p:spPr>
        <p:txBody>
          <a:bodyPr anchor="t">
            <a:noAutofit/>
          </a:bodyPr>
          <a:lstStyle>
            <a:lvl1pPr algn="l">
              <a:defRPr sz="3200">
                <a:solidFill>
                  <a:schemeClr val="tx1"/>
                </a:solidFill>
              </a:defRPr>
            </a:lvl1pPr>
          </a:lstStyle>
          <a:p>
            <a:r>
              <a:rPr lang="en-US"/>
              <a:t>Click to edit Master title style</a:t>
            </a:r>
            <a:endParaRPr lang="en-GB"/>
          </a:p>
        </p:txBody>
      </p:sp>
      <p:sp>
        <p:nvSpPr>
          <p:cNvPr id="3" name="Subtitle 2">
            <a:extLst>
              <a:ext uri="{FF2B5EF4-FFF2-40B4-BE49-F238E27FC236}">
                <a16:creationId xmlns:a16="http://schemas.microsoft.com/office/drawing/2014/main" id="{994AF8D4-DACD-9AF9-364C-02C474BC62A5}"/>
              </a:ext>
            </a:extLst>
          </p:cNvPr>
          <p:cNvSpPr>
            <a:spLocks noGrp="1"/>
          </p:cNvSpPr>
          <p:nvPr>
            <p:ph type="subTitle" idx="1"/>
          </p:nvPr>
        </p:nvSpPr>
        <p:spPr>
          <a:xfrm>
            <a:off x="515938" y="1800000"/>
            <a:ext cx="7272336" cy="358296"/>
          </a:xfrm>
          <a:prstGeom prst="rect">
            <a:avLst/>
          </a:prstGeom>
          <a:ln>
            <a:noFill/>
          </a:ln>
        </p:spPr>
        <p:txBody>
          <a:bodyPr anchor="t">
            <a:noAutofit/>
          </a:bodyPr>
          <a:lstStyle>
            <a:lvl1pPr marL="0" indent="0" algn="l">
              <a:buNone/>
              <a:defRPr sz="2400" b="1">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endParaRPr lang="en-GB" dirty="0"/>
          </a:p>
        </p:txBody>
      </p:sp>
      <p:sp>
        <p:nvSpPr>
          <p:cNvPr id="4" name="Text Placeholder 6">
            <a:extLst>
              <a:ext uri="{FF2B5EF4-FFF2-40B4-BE49-F238E27FC236}">
                <a16:creationId xmlns:a16="http://schemas.microsoft.com/office/drawing/2014/main" id="{EF62F938-B3EB-FFBA-C3D3-C22BB8010F60}"/>
              </a:ext>
            </a:extLst>
          </p:cNvPr>
          <p:cNvSpPr>
            <a:spLocks noGrp="1"/>
          </p:cNvSpPr>
          <p:nvPr>
            <p:ph type="body" sz="quarter" idx="13"/>
          </p:nvPr>
        </p:nvSpPr>
        <p:spPr>
          <a:xfrm>
            <a:off x="515937" y="2699999"/>
            <a:ext cx="4933329" cy="3608725"/>
          </a:xfrm>
          <a:prstGeom prst="rect">
            <a:avLst/>
          </a:prstGeom>
        </p:spPr>
        <p:txBody>
          <a:bodyPr>
            <a:noAutofit/>
          </a:bodyPr>
          <a:lstStyle>
            <a:lvl1pPr marL="0" indent="0">
              <a:buNone/>
              <a:defRPr sz="1800"/>
            </a:lvl1pPr>
          </a:lstStyle>
          <a:p>
            <a:pPr lvl="0"/>
            <a:r>
              <a:rPr lang="en-US" dirty="0"/>
              <a:t>Click to edit Master text styles</a:t>
            </a:r>
          </a:p>
        </p:txBody>
      </p:sp>
      <p:sp>
        <p:nvSpPr>
          <p:cNvPr id="7" name="Rectangle 6">
            <a:extLst>
              <a:ext uri="{FF2B5EF4-FFF2-40B4-BE49-F238E27FC236}">
                <a16:creationId xmlns:a16="http://schemas.microsoft.com/office/drawing/2014/main" id="{853F59ED-1183-27E2-2534-40888C441ECA}"/>
              </a:ext>
            </a:extLst>
          </p:cNvPr>
          <p:cNvSpPr/>
          <p:nvPr userDrawn="1"/>
        </p:nvSpPr>
        <p:spPr>
          <a:xfrm>
            <a:off x="0" y="6663189"/>
            <a:ext cx="12192000" cy="194811"/>
          </a:xfrm>
          <a:prstGeom prst="rect">
            <a:avLst/>
          </a:prstGeom>
          <a:solidFill>
            <a:schemeClr val="accent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813017966"/>
      </p:ext>
    </p:extLst>
  </p:cSld>
  <p:clrMapOvr>
    <a:masterClrMapping/>
  </p:clrMapOvr>
  <p:extLst>
    <p:ext uri="{DCECCB84-F9BA-43D5-87BE-67443E8EF086}">
      <p15:sldGuideLst xmlns:p15="http://schemas.microsoft.com/office/powerpoint/2012/main"/>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Blue - 2 column plus symbol">
    <p:bg>
      <p:bgPr>
        <a:blipFill dpi="0" rotWithShape="1">
          <a:blip r:embed="rId2">
            <a:lum/>
            <a:extLst>
              <a:ext uri="{96DAC541-7B7A-43D3-8B79-37D633B846F1}">
                <asvg:svgBlip xmlns:asvg="http://schemas.microsoft.com/office/drawing/2016/SVG/main" r:embed="rId3"/>
              </a:ext>
            </a:extLst>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9D855A-1A49-ADBE-89C8-65ECAFD2AAB3}"/>
              </a:ext>
            </a:extLst>
          </p:cNvPr>
          <p:cNvSpPr>
            <a:spLocks noGrp="1"/>
          </p:cNvSpPr>
          <p:nvPr>
            <p:ph type="ctrTitle"/>
          </p:nvPr>
        </p:nvSpPr>
        <p:spPr>
          <a:xfrm>
            <a:off x="515939" y="972000"/>
            <a:ext cx="11160122" cy="720000"/>
          </a:xfrm>
          <a:prstGeom prst="rect">
            <a:avLst/>
          </a:prstGeom>
          <a:ln>
            <a:noFill/>
          </a:ln>
        </p:spPr>
        <p:txBody>
          <a:bodyPr anchor="t">
            <a:noAutofit/>
          </a:bodyPr>
          <a:lstStyle>
            <a:lvl1pPr algn="l">
              <a:defRPr sz="3200">
                <a:solidFill>
                  <a:schemeClr val="tx1"/>
                </a:solidFill>
              </a:defRPr>
            </a:lvl1pPr>
          </a:lstStyle>
          <a:p>
            <a:r>
              <a:rPr lang="en-US" dirty="0"/>
              <a:t>Click to edit Master title style</a:t>
            </a:r>
            <a:endParaRPr lang="en-GB" dirty="0"/>
          </a:p>
        </p:txBody>
      </p:sp>
      <p:sp>
        <p:nvSpPr>
          <p:cNvPr id="3" name="Subtitle 2">
            <a:extLst>
              <a:ext uri="{FF2B5EF4-FFF2-40B4-BE49-F238E27FC236}">
                <a16:creationId xmlns:a16="http://schemas.microsoft.com/office/drawing/2014/main" id="{994AF8D4-DACD-9AF9-364C-02C474BC62A5}"/>
              </a:ext>
            </a:extLst>
          </p:cNvPr>
          <p:cNvSpPr>
            <a:spLocks noGrp="1"/>
          </p:cNvSpPr>
          <p:nvPr>
            <p:ph type="subTitle" idx="1"/>
          </p:nvPr>
        </p:nvSpPr>
        <p:spPr>
          <a:xfrm>
            <a:off x="515937" y="1799186"/>
            <a:ext cx="11160123" cy="358296"/>
          </a:xfrm>
          <a:prstGeom prst="rect">
            <a:avLst/>
          </a:prstGeom>
          <a:ln>
            <a:noFill/>
          </a:ln>
        </p:spPr>
        <p:txBody>
          <a:bodyPr anchor="t">
            <a:noAutofit/>
          </a:bodyPr>
          <a:lstStyle>
            <a:lvl1pPr marL="0" indent="0" algn="l">
              <a:buNone/>
              <a:defRPr sz="2400" b="1">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endParaRPr lang="en-GB" dirty="0"/>
          </a:p>
        </p:txBody>
      </p:sp>
      <p:sp>
        <p:nvSpPr>
          <p:cNvPr id="9" name="Text Placeholder 8">
            <a:extLst>
              <a:ext uri="{FF2B5EF4-FFF2-40B4-BE49-F238E27FC236}">
                <a16:creationId xmlns:a16="http://schemas.microsoft.com/office/drawing/2014/main" id="{92EFEF58-42AF-670A-ABB0-E36C90B7E173}"/>
              </a:ext>
            </a:extLst>
          </p:cNvPr>
          <p:cNvSpPr>
            <a:spLocks noGrp="1"/>
          </p:cNvSpPr>
          <p:nvPr>
            <p:ph type="body" sz="quarter" idx="10"/>
          </p:nvPr>
        </p:nvSpPr>
        <p:spPr>
          <a:xfrm>
            <a:off x="515938" y="2879999"/>
            <a:ext cx="3348037" cy="3428725"/>
          </a:xfrm>
          <a:prstGeom prst="rect">
            <a:avLst/>
          </a:prstGeom>
        </p:spPr>
        <p:txBody>
          <a:bodyPr>
            <a:noAutofit/>
          </a:bodyPr>
          <a:lstStyle>
            <a:lvl1pPr marL="0" indent="0">
              <a:buNone/>
              <a:defRPr sz="1800"/>
            </a:lvl1pPr>
            <a:lvl2pPr marL="457200" indent="0">
              <a:buNone/>
              <a:defRPr/>
            </a:lvl2pPr>
            <a:lvl3pPr marL="914400" indent="0">
              <a:buNone/>
              <a:defRPr/>
            </a:lvl3pPr>
            <a:lvl4pPr marL="1371600" indent="0">
              <a:buNone/>
              <a:defRPr/>
            </a:lvl4pPr>
            <a:lvl5pPr marL="1828800" indent="0">
              <a:buNone/>
              <a:defRPr/>
            </a:lvl5pPr>
          </a:lstStyle>
          <a:p>
            <a:pPr lvl="0"/>
            <a:r>
              <a:rPr lang="en-US"/>
              <a:t>Click to edit Master text styles</a:t>
            </a:r>
          </a:p>
        </p:txBody>
      </p:sp>
      <p:sp>
        <p:nvSpPr>
          <p:cNvPr id="11" name="Text Placeholder 10">
            <a:extLst>
              <a:ext uri="{FF2B5EF4-FFF2-40B4-BE49-F238E27FC236}">
                <a16:creationId xmlns:a16="http://schemas.microsoft.com/office/drawing/2014/main" id="{BA62B451-9077-73D8-F2D3-9A668C4D3685}"/>
              </a:ext>
            </a:extLst>
          </p:cNvPr>
          <p:cNvSpPr>
            <a:spLocks noGrp="1"/>
          </p:cNvSpPr>
          <p:nvPr>
            <p:ph type="body" sz="quarter" idx="11"/>
          </p:nvPr>
        </p:nvSpPr>
        <p:spPr>
          <a:xfrm>
            <a:off x="4403725" y="2879999"/>
            <a:ext cx="7272338" cy="3428725"/>
          </a:xfrm>
          <a:prstGeom prst="rect">
            <a:avLst/>
          </a:prstGeom>
        </p:spPr>
        <p:txBody>
          <a:bodyPr>
            <a:noAutofit/>
          </a:bodyPr>
          <a:lstStyle>
            <a:lvl1pPr>
              <a:defRPr sz="1800"/>
            </a:lvl1pPr>
          </a:lstStyle>
          <a:p>
            <a:pPr lvl="0"/>
            <a:r>
              <a:rPr lang="en-US"/>
              <a:t>Click to edit Master text styles</a:t>
            </a:r>
          </a:p>
        </p:txBody>
      </p:sp>
      <p:sp>
        <p:nvSpPr>
          <p:cNvPr id="4" name="Rectangle 3">
            <a:extLst>
              <a:ext uri="{FF2B5EF4-FFF2-40B4-BE49-F238E27FC236}">
                <a16:creationId xmlns:a16="http://schemas.microsoft.com/office/drawing/2014/main" id="{FC0BA25C-539F-AC13-A09B-C239D82ECDFA}"/>
              </a:ext>
            </a:extLst>
          </p:cNvPr>
          <p:cNvSpPr/>
          <p:nvPr userDrawn="1"/>
        </p:nvSpPr>
        <p:spPr>
          <a:xfrm>
            <a:off x="0" y="6663189"/>
            <a:ext cx="12192000" cy="194811"/>
          </a:xfrm>
          <a:prstGeom prst="rect">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3627103180"/>
      </p:ext>
    </p:extLst>
  </p:cSld>
  <p:clrMapOvr>
    <a:masterClrMapping/>
  </p:clrMapOvr>
  <p:extLst>
    <p:ext uri="{DCECCB84-F9BA-43D5-87BE-67443E8EF086}">
      <p15:sldGuideLst xmlns:p15="http://schemas.microsoft.com/office/powerpoint/2012/main"/>
    </p:ext>
  </p:extLst>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Yellow - Plus Photo">
    <p:bg>
      <p:bgPr>
        <a:blipFill dpi="0" rotWithShape="1">
          <a:blip r:embed="rId2">
            <a:lum/>
            <a:extLst>
              <a:ext uri="{96DAC541-7B7A-43D3-8B79-37D633B846F1}">
                <asvg:svgBlip xmlns:asvg="http://schemas.microsoft.com/office/drawing/2016/SVG/main" r:embed="rId3"/>
              </a:ext>
            </a:extLst>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9D855A-1A49-ADBE-89C8-65ECAFD2AAB3}"/>
              </a:ext>
            </a:extLst>
          </p:cNvPr>
          <p:cNvSpPr>
            <a:spLocks noGrp="1"/>
          </p:cNvSpPr>
          <p:nvPr>
            <p:ph type="ctrTitle"/>
          </p:nvPr>
        </p:nvSpPr>
        <p:spPr>
          <a:xfrm>
            <a:off x="515938" y="972000"/>
            <a:ext cx="7272337" cy="720000"/>
          </a:xfrm>
          <a:prstGeom prst="rect">
            <a:avLst/>
          </a:prstGeom>
          <a:ln>
            <a:noFill/>
          </a:ln>
        </p:spPr>
        <p:txBody>
          <a:bodyPr anchor="t">
            <a:noAutofit/>
          </a:bodyPr>
          <a:lstStyle>
            <a:lvl1pPr algn="l">
              <a:defRPr sz="3200">
                <a:solidFill>
                  <a:schemeClr val="tx1"/>
                </a:solidFill>
              </a:defRPr>
            </a:lvl1pPr>
          </a:lstStyle>
          <a:p>
            <a:r>
              <a:rPr lang="en-US"/>
              <a:t>Click to edit Master title style</a:t>
            </a:r>
            <a:endParaRPr lang="en-GB"/>
          </a:p>
        </p:txBody>
      </p:sp>
      <p:sp>
        <p:nvSpPr>
          <p:cNvPr id="3" name="Subtitle 2">
            <a:extLst>
              <a:ext uri="{FF2B5EF4-FFF2-40B4-BE49-F238E27FC236}">
                <a16:creationId xmlns:a16="http://schemas.microsoft.com/office/drawing/2014/main" id="{994AF8D4-DACD-9AF9-364C-02C474BC62A5}"/>
              </a:ext>
            </a:extLst>
          </p:cNvPr>
          <p:cNvSpPr>
            <a:spLocks noGrp="1"/>
          </p:cNvSpPr>
          <p:nvPr>
            <p:ph type="subTitle" idx="1"/>
          </p:nvPr>
        </p:nvSpPr>
        <p:spPr>
          <a:xfrm>
            <a:off x="515938" y="1800000"/>
            <a:ext cx="7272336" cy="358296"/>
          </a:xfrm>
          <a:prstGeom prst="rect">
            <a:avLst/>
          </a:prstGeom>
          <a:ln>
            <a:noFill/>
          </a:ln>
        </p:spPr>
        <p:txBody>
          <a:bodyPr anchor="t">
            <a:noAutofit/>
          </a:bodyPr>
          <a:lstStyle>
            <a:lvl1pPr marL="0" indent="0" algn="l">
              <a:buNone/>
              <a:defRPr sz="2400" b="1">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endParaRPr lang="en-GB" dirty="0"/>
          </a:p>
        </p:txBody>
      </p:sp>
      <p:sp>
        <p:nvSpPr>
          <p:cNvPr id="4" name="Text Placeholder 6">
            <a:extLst>
              <a:ext uri="{FF2B5EF4-FFF2-40B4-BE49-F238E27FC236}">
                <a16:creationId xmlns:a16="http://schemas.microsoft.com/office/drawing/2014/main" id="{EF62F938-B3EB-FFBA-C3D3-C22BB8010F60}"/>
              </a:ext>
            </a:extLst>
          </p:cNvPr>
          <p:cNvSpPr>
            <a:spLocks noGrp="1"/>
          </p:cNvSpPr>
          <p:nvPr>
            <p:ph type="body" sz="quarter" idx="13"/>
          </p:nvPr>
        </p:nvSpPr>
        <p:spPr>
          <a:xfrm>
            <a:off x="515938" y="2699999"/>
            <a:ext cx="3348000" cy="3608725"/>
          </a:xfrm>
          <a:prstGeom prst="rect">
            <a:avLst/>
          </a:prstGeom>
        </p:spPr>
        <p:txBody>
          <a:bodyPr>
            <a:noAutofit/>
          </a:bodyPr>
          <a:lstStyle>
            <a:lvl1pPr marL="0" indent="0">
              <a:buNone/>
              <a:defRPr sz="1800"/>
            </a:lvl1pPr>
          </a:lstStyle>
          <a:p>
            <a:pPr lvl="0"/>
            <a:r>
              <a:rPr lang="en-US"/>
              <a:t>Click to edit Master text styles</a:t>
            </a:r>
          </a:p>
        </p:txBody>
      </p:sp>
      <p:sp>
        <p:nvSpPr>
          <p:cNvPr id="5" name="Text Placeholder 8">
            <a:extLst>
              <a:ext uri="{FF2B5EF4-FFF2-40B4-BE49-F238E27FC236}">
                <a16:creationId xmlns:a16="http://schemas.microsoft.com/office/drawing/2014/main" id="{08822CA7-F31C-E1EC-01A7-F09E797ACFCE}"/>
              </a:ext>
            </a:extLst>
          </p:cNvPr>
          <p:cNvSpPr>
            <a:spLocks noGrp="1"/>
          </p:cNvSpPr>
          <p:nvPr>
            <p:ph type="body" sz="quarter" idx="14"/>
          </p:nvPr>
        </p:nvSpPr>
        <p:spPr>
          <a:xfrm>
            <a:off x="4422000" y="2700000"/>
            <a:ext cx="3348000" cy="2492667"/>
          </a:xfrm>
          <a:prstGeom prst="rect">
            <a:avLst/>
          </a:prstGeom>
        </p:spPr>
        <p:txBody>
          <a:bodyPr>
            <a:noAutofit/>
          </a:bodyPr>
          <a:lstStyle>
            <a:lvl1pPr marL="0" indent="0">
              <a:buNone/>
              <a:defRPr sz="1800"/>
            </a:lvl1pPr>
          </a:lstStyle>
          <a:p>
            <a:pPr lvl="0"/>
            <a:r>
              <a:rPr lang="en-US"/>
              <a:t>Click to edit Master text styles</a:t>
            </a:r>
          </a:p>
        </p:txBody>
      </p:sp>
      <p:sp>
        <p:nvSpPr>
          <p:cNvPr id="6" name="Picture Placeholder 3">
            <a:extLst>
              <a:ext uri="{FF2B5EF4-FFF2-40B4-BE49-F238E27FC236}">
                <a16:creationId xmlns:a16="http://schemas.microsoft.com/office/drawing/2014/main" id="{A3B6E3E1-8294-B016-8C7B-A787BB78E761}"/>
              </a:ext>
            </a:extLst>
          </p:cNvPr>
          <p:cNvSpPr>
            <a:spLocks noGrp="1"/>
          </p:cNvSpPr>
          <p:nvPr>
            <p:ph type="pic" sz="quarter" idx="15"/>
          </p:nvPr>
        </p:nvSpPr>
        <p:spPr>
          <a:xfrm>
            <a:off x="8328025" y="526642"/>
            <a:ext cx="3863975" cy="6141189"/>
          </a:xfrm>
          <a:prstGeom prst="rect">
            <a:avLst/>
          </a:prstGeom>
        </p:spPr>
        <p:txBody>
          <a:bodyPr/>
          <a:lstStyle/>
          <a:p>
            <a:endParaRPr lang="en-GB"/>
          </a:p>
        </p:txBody>
      </p:sp>
      <p:sp>
        <p:nvSpPr>
          <p:cNvPr id="7" name="Rectangle 6">
            <a:extLst>
              <a:ext uri="{FF2B5EF4-FFF2-40B4-BE49-F238E27FC236}">
                <a16:creationId xmlns:a16="http://schemas.microsoft.com/office/drawing/2014/main" id="{853F59ED-1183-27E2-2534-40888C441ECA}"/>
              </a:ext>
            </a:extLst>
          </p:cNvPr>
          <p:cNvSpPr/>
          <p:nvPr userDrawn="1"/>
        </p:nvSpPr>
        <p:spPr>
          <a:xfrm>
            <a:off x="0" y="6663189"/>
            <a:ext cx="12192000" cy="194811"/>
          </a:xfrm>
          <a:prstGeom prst="rect">
            <a:avLst/>
          </a:prstGeom>
          <a:solidFill>
            <a:schemeClr val="accent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1134302281"/>
      </p:ext>
    </p:extLst>
  </p:cSld>
  <p:clrMapOvr>
    <a:masterClrMapping/>
  </p:clrMapOvr>
  <p:extLst>
    <p:ext uri="{DCECCB84-F9BA-43D5-87BE-67443E8EF086}">
      <p15:sldGuideLst xmlns:p15="http://schemas.microsoft.com/office/powerpoint/2012/main"/>
    </p:ext>
  </p:extLst>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Yellow - Plus FULL Photo">
    <p:bg>
      <p:bgPr>
        <a:blipFill dpi="0" rotWithShape="1">
          <a:blip r:embed="rId2">
            <a:lum/>
            <a:extLst>
              <a:ext uri="{96DAC541-7B7A-43D3-8B79-37D633B846F1}">
                <asvg:svgBlip xmlns:asvg="http://schemas.microsoft.com/office/drawing/2016/SVG/main" r:embed="rId3"/>
              </a:ext>
            </a:extLst>
          </a:blip>
          <a:srcRect/>
          <a:stretch>
            <a:fillRect/>
          </a:stretch>
        </a:blipFill>
        <a:effectLst/>
      </p:bgPr>
    </p:bg>
    <p:spTree>
      <p:nvGrpSpPr>
        <p:cNvPr id="1" name=""/>
        <p:cNvGrpSpPr/>
        <p:nvPr/>
      </p:nvGrpSpPr>
      <p:grpSpPr>
        <a:xfrm>
          <a:off x="0" y="0"/>
          <a:ext cx="0" cy="0"/>
          <a:chOff x="0" y="0"/>
          <a:chExt cx="0" cy="0"/>
        </a:xfrm>
      </p:grpSpPr>
      <p:sp>
        <p:nvSpPr>
          <p:cNvPr id="6" name="Picture Placeholder 3">
            <a:extLst>
              <a:ext uri="{FF2B5EF4-FFF2-40B4-BE49-F238E27FC236}">
                <a16:creationId xmlns:a16="http://schemas.microsoft.com/office/drawing/2014/main" id="{A3B6E3E1-8294-B016-8C7B-A787BB78E761}"/>
              </a:ext>
            </a:extLst>
          </p:cNvPr>
          <p:cNvSpPr>
            <a:spLocks noGrp="1"/>
          </p:cNvSpPr>
          <p:nvPr>
            <p:ph type="pic" sz="quarter" idx="15"/>
          </p:nvPr>
        </p:nvSpPr>
        <p:spPr>
          <a:xfrm>
            <a:off x="1" y="522000"/>
            <a:ext cx="12192000" cy="6336000"/>
          </a:xfrm>
          <a:prstGeom prst="rect">
            <a:avLst/>
          </a:prstGeom>
        </p:spPr>
        <p:txBody>
          <a:bodyPr/>
          <a:lstStyle/>
          <a:p>
            <a:endParaRPr lang="en-GB"/>
          </a:p>
        </p:txBody>
      </p:sp>
      <p:sp>
        <p:nvSpPr>
          <p:cNvPr id="2" name="Title 1">
            <a:extLst>
              <a:ext uri="{FF2B5EF4-FFF2-40B4-BE49-F238E27FC236}">
                <a16:creationId xmlns:a16="http://schemas.microsoft.com/office/drawing/2014/main" id="{909D855A-1A49-ADBE-89C8-65ECAFD2AAB3}"/>
              </a:ext>
            </a:extLst>
          </p:cNvPr>
          <p:cNvSpPr>
            <a:spLocks noGrp="1"/>
          </p:cNvSpPr>
          <p:nvPr>
            <p:ph type="ctrTitle"/>
          </p:nvPr>
        </p:nvSpPr>
        <p:spPr>
          <a:xfrm>
            <a:off x="515938" y="972000"/>
            <a:ext cx="7272337" cy="720000"/>
          </a:xfrm>
          <a:prstGeom prst="rect">
            <a:avLst/>
          </a:prstGeom>
          <a:ln>
            <a:noFill/>
          </a:ln>
        </p:spPr>
        <p:txBody>
          <a:bodyPr anchor="t">
            <a:noAutofit/>
          </a:bodyPr>
          <a:lstStyle>
            <a:lvl1pPr algn="l">
              <a:defRPr sz="3200">
                <a:solidFill>
                  <a:schemeClr val="tx1"/>
                </a:solidFill>
              </a:defRPr>
            </a:lvl1pPr>
          </a:lstStyle>
          <a:p>
            <a:r>
              <a:rPr lang="en-US"/>
              <a:t>Click to edit Master title style</a:t>
            </a:r>
            <a:endParaRPr lang="en-GB"/>
          </a:p>
        </p:txBody>
      </p:sp>
      <p:sp>
        <p:nvSpPr>
          <p:cNvPr id="3" name="Subtitle 2">
            <a:extLst>
              <a:ext uri="{FF2B5EF4-FFF2-40B4-BE49-F238E27FC236}">
                <a16:creationId xmlns:a16="http://schemas.microsoft.com/office/drawing/2014/main" id="{994AF8D4-DACD-9AF9-364C-02C474BC62A5}"/>
              </a:ext>
            </a:extLst>
          </p:cNvPr>
          <p:cNvSpPr>
            <a:spLocks noGrp="1"/>
          </p:cNvSpPr>
          <p:nvPr>
            <p:ph type="subTitle" idx="1"/>
          </p:nvPr>
        </p:nvSpPr>
        <p:spPr>
          <a:xfrm>
            <a:off x="515938" y="1800000"/>
            <a:ext cx="7272336" cy="358296"/>
          </a:xfrm>
          <a:prstGeom prst="rect">
            <a:avLst/>
          </a:prstGeom>
          <a:ln>
            <a:noFill/>
          </a:ln>
        </p:spPr>
        <p:txBody>
          <a:bodyPr anchor="t">
            <a:noAutofit/>
          </a:bodyPr>
          <a:lstStyle>
            <a:lvl1pPr marL="0" indent="0" algn="l">
              <a:buNone/>
              <a:defRPr sz="2400" b="1">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endParaRPr lang="en-GB" dirty="0"/>
          </a:p>
        </p:txBody>
      </p:sp>
      <p:sp>
        <p:nvSpPr>
          <p:cNvPr id="4" name="Text Placeholder 6">
            <a:extLst>
              <a:ext uri="{FF2B5EF4-FFF2-40B4-BE49-F238E27FC236}">
                <a16:creationId xmlns:a16="http://schemas.microsoft.com/office/drawing/2014/main" id="{EF62F938-B3EB-FFBA-C3D3-C22BB8010F60}"/>
              </a:ext>
            </a:extLst>
          </p:cNvPr>
          <p:cNvSpPr>
            <a:spLocks noGrp="1"/>
          </p:cNvSpPr>
          <p:nvPr>
            <p:ph type="body" sz="quarter" idx="13"/>
          </p:nvPr>
        </p:nvSpPr>
        <p:spPr>
          <a:xfrm>
            <a:off x="515937" y="2699999"/>
            <a:ext cx="4780155" cy="3608725"/>
          </a:xfrm>
          <a:prstGeom prst="rect">
            <a:avLst/>
          </a:prstGeom>
        </p:spPr>
        <p:txBody>
          <a:bodyPr>
            <a:noAutofit/>
          </a:bodyPr>
          <a:lstStyle>
            <a:lvl1pPr marL="0" indent="0">
              <a:buNone/>
              <a:defRPr sz="1800"/>
            </a:lvl1pPr>
          </a:lstStyle>
          <a:p>
            <a:pPr lvl="0"/>
            <a:r>
              <a:rPr lang="en-US" dirty="0"/>
              <a:t>Click to edit Master text styles</a:t>
            </a:r>
          </a:p>
        </p:txBody>
      </p:sp>
      <p:sp>
        <p:nvSpPr>
          <p:cNvPr id="7" name="Rectangle 6">
            <a:extLst>
              <a:ext uri="{FF2B5EF4-FFF2-40B4-BE49-F238E27FC236}">
                <a16:creationId xmlns:a16="http://schemas.microsoft.com/office/drawing/2014/main" id="{853F59ED-1183-27E2-2534-40888C441ECA}"/>
              </a:ext>
            </a:extLst>
          </p:cNvPr>
          <p:cNvSpPr/>
          <p:nvPr userDrawn="1"/>
        </p:nvSpPr>
        <p:spPr>
          <a:xfrm>
            <a:off x="0" y="6663189"/>
            <a:ext cx="12192000" cy="194811"/>
          </a:xfrm>
          <a:prstGeom prst="rect">
            <a:avLst/>
          </a:prstGeom>
          <a:solidFill>
            <a:schemeClr val="accent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1667161213"/>
      </p:ext>
    </p:extLst>
  </p:cSld>
  <p:clrMapOvr>
    <a:masterClrMapping/>
  </p:clrMapOvr>
  <p:extLst>
    <p:ext uri="{DCECCB84-F9BA-43D5-87BE-67443E8EF086}">
      <p15:sldGuideLst xmlns:p15="http://schemas.microsoft.com/office/powerpoint/2012/main"/>
    </p:ext>
  </p:extLst>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Black - Plus Symbol">
    <p:bg>
      <p:bgPr>
        <a:blipFill dpi="0" rotWithShape="1">
          <a:blip r:embed="rId2">
            <a:lum/>
            <a:extLst>
              <a:ext uri="{96DAC541-7B7A-43D3-8B79-37D633B846F1}">
                <asvg:svgBlip xmlns:asvg="http://schemas.microsoft.com/office/drawing/2016/SVG/main" r:embed="rId3"/>
              </a:ext>
            </a:extLst>
          </a:blip>
          <a:srcRect/>
          <a:stretch>
            <a:fillRect/>
          </a:stretch>
        </a:blipFill>
        <a:effectLst/>
      </p:bgPr>
    </p:bg>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3C671A99-398C-22FD-2BEF-6BB91DC23B26}"/>
              </a:ext>
            </a:extLst>
          </p:cNvPr>
          <p:cNvSpPr>
            <a:spLocks noGrp="1"/>
          </p:cNvSpPr>
          <p:nvPr>
            <p:ph type="body" sz="quarter" idx="10"/>
          </p:nvPr>
        </p:nvSpPr>
        <p:spPr>
          <a:xfrm>
            <a:off x="514350" y="1979999"/>
            <a:ext cx="11161713" cy="4328725"/>
          </a:xfrm>
          <a:prstGeom prst="rect">
            <a:avLst/>
          </a:prstGeom>
        </p:spPr>
        <p:txBody>
          <a:bodyPr/>
          <a:lstStyle>
            <a:lvl3pPr>
              <a:defRPr/>
            </a:lvl3pPr>
            <a:lvl4pPr>
              <a:defRPr/>
            </a:lvl4pPr>
            <a:lvl5pPr>
              <a:defRPr sz="1600"/>
            </a:lvl5pPr>
          </a:lstStyle>
          <a:p>
            <a:pPr lvl="0"/>
            <a:r>
              <a:rPr lang="en-US"/>
              <a:t>Click to edit Master text styles</a:t>
            </a:r>
          </a:p>
          <a:p>
            <a:pPr lvl="1"/>
            <a:r>
              <a:rPr lang="en-US"/>
              <a:t>Second level</a:t>
            </a:r>
          </a:p>
          <a:p>
            <a:pPr lvl="2"/>
            <a:r>
              <a:rPr lang="en-US"/>
              <a:t>Third level</a:t>
            </a:r>
          </a:p>
          <a:p>
            <a:pPr lvl="3"/>
            <a:r>
              <a:rPr lang="en-US"/>
              <a:t>Fourth level</a:t>
            </a:r>
          </a:p>
        </p:txBody>
      </p:sp>
      <p:sp>
        <p:nvSpPr>
          <p:cNvPr id="2" name="Title 1">
            <a:extLst>
              <a:ext uri="{FF2B5EF4-FFF2-40B4-BE49-F238E27FC236}">
                <a16:creationId xmlns:a16="http://schemas.microsoft.com/office/drawing/2014/main" id="{0339C9C4-0A99-7B6F-643F-06022C89EDA3}"/>
              </a:ext>
            </a:extLst>
          </p:cNvPr>
          <p:cNvSpPr>
            <a:spLocks noGrp="1"/>
          </p:cNvSpPr>
          <p:nvPr>
            <p:ph type="title"/>
          </p:nvPr>
        </p:nvSpPr>
        <p:spPr>
          <a:xfrm>
            <a:off x="514799" y="972000"/>
            <a:ext cx="11161263" cy="720000"/>
          </a:xfrm>
          <a:prstGeom prst="rect">
            <a:avLst/>
          </a:prstGeom>
        </p:spPr>
        <p:txBody>
          <a:bodyPr anchor="t"/>
          <a:lstStyle/>
          <a:p>
            <a:r>
              <a:rPr lang="en-US" dirty="0"/>
              <a:t>Click to edit Master title style</a:t>
            </a:r>
            <a:endParaRPr lang="en-GB" dirty="0"/>
          </a:p>
        </p:txBody>
      </p:sp>
      <p:sp>
        <p:nvSpPr>
          <p:cNvPr id="3" name="Rectangle 2">
            <a:extLst>
              <a:ext uri="{FF2B5EF4-FFF2-40B4-BE49-F238E27FC236}">
                <a16:creationId xmlns:a16="http://schemas.microsoft.com/office/drawing/2014/main" id="{1F750EB8-8B5E-27BB-F5B5-15E38895D8B5}"/>
              </a:ext>
            </a:extLst>
          </p:cNvPr>
          <p:cNvSpPr/>
          <p:nvPr userDrawn="1"/>
        </p:nvSpPr>
        <p:spPr>
          <a:xfrm>
            <a:off x="0" y="6663189"/>
            <a:ext cx="12192000" cy="194811"/>
          </a:xfrm>
          <a:prstGeom prst="rect">
            <a:avLst/>
          </a:prstGeom>
          <a:solidFill>
            <a:srgbClr val="000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284219862"/>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Blue - Plus Symbol">
    <p:bg>
      <p:bgPr>
        <a:blipFill dpi="0" rotWithShape="1">
          <a:blip r:embed="rId2">
            <a:lum/>
            <a:extLst>
              <a:ext uri="{96DAC541-7B7A-43D3-8B79-37D633B846F1}">
                <asvg:svgBlip xmlns:asvg="http://schemas.microsoft.com/office/drawing/2016/SVG/main" r:embed="rId3"/>
              </a:ext>
            </a:extLst>
          </a:blip>
          <a:srcRect/>
          <a:stretch>
            <a:fillRect/>
          </a:stretch>
        </a:blipFill>
        <a:effectLst/>
      </p:bgPr>
    </p:bg>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3C671A99-398C-22FD-2BEF-6BB91DC23B26}"/>
              </a:ext>
            </a:extLst>
          </p:cNvPr>
          <p:cNvSpPr>
            <a:spLocks noGrp="1"/>
          </p:cNvSpPr>
          <p:nvPr>
            <p:ph type="body" sz="quarter" idx="10"/>
          </p:nvPr>
        </p:nvSpPr>
        <p:spPr>
          <a:xfrm>
            <a:off x="514350" y="1979999"/>
            <a:ext cx="11161713" cy="4328725"/>
          </a:xfrm>
          <a:prstGeom prst="rect">
            <a:avLst/>
          </a:prstGeom>
        </p:spPr>
        <p:txBody>
          <a:bodyPr/>
          <a:lstStyle>
            <a:lvl3pPr>
              <a:defRPr/>
            </a:lvl3pPr>
            <a:lvl4pPr>
              <a:defRPr/>
            </a:lvl4pPr>
            <a:lvl5pPr>
              <a:defRPr sz="16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2" name="Title 1">
            <a:extLst>
              <a:ext uri="{FF2B5EF4-FFF2-40B4-BE49-F238E27FC236}">
                <a16:creationId xmlns:a16="http://schemas.microsoft.com/office/drawing/2014/main" id="{0339C9C4-0A99-7B6F-643F-06022C89EDA3}"/>
              </a:ext>
            </a:extLst>
          </p:cNvPr>
          <p:cNvSpPr>
            <a:spLocks noGrp="1"/>
          </p:cNvSpPr>
          <p:nvPr>
            <p:ph type="title"/>
          </p:nvPr>
        </p:nvSpPr>
        <p:spPr>
          <a:xfrm>
            <a:off x="514799" y="972000"/>
            <a:ext cx="11161263" cy="720000"/>
          </a:xfrm>
          <a:prstGeom prst="rect">
            <a:avLst/>
          </a:prstGeom>
        </p:spPr>
        <p:txBody>
          <a:bodyPr anchor="t"/>
          <a:lstStyle/>
          <a:p>
            <a:r>
              <a:rPr lang="en-US"/>
              <a:t>Click to edit Master title style</a:t>
            </a:r>
            <a:endParaRPr lang="en-GB"/>
          </a:p>
        </p:txBody>
      </p:sp>
      <p:sp>
        <p:nvSpPr>
          <p:cNvPr id="3" name="Rectangle 2">
            <a:extLst>
              <a:ext uri="{FF2B5EF4-FFF2-40B4-BE49-F238E27FC236}">
                <a16:creationId xmlns:a16="http://schemas.microsoft.com/office/drawing/2014/main" id="{1F750EB8-8B5E-27BB-F5B5-15E38895D8B5}"/>
              </a:ext>
            </a:extLst>
          </p:cNvPr>
          <p:cNvSpPr/>
          <p:nvPr userDrawn="1"/>
        </p:nvSpPr>
        <p:spPr>
          <a:xfrm>
            <a:off x="0" y="6663189"/>
            <a:ext cx="12192000" cy="194811"/>
          </a:xfrm>
          <a:prstGeom prst="rect">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3032750799"/>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Orange - Plus Symbol">
    <p:bg>
      <p:bgPr>
        <a:blipFill dpi="0" rotWithShape="1">
          <a:blip r:embed="rId2">
            <a:lum/>
            <a:extLst>
              <a:ext uri="{96DAC541-7B7A-43D3-8B79-37D633B846F1}">
                <asvg:svgBlip xmlns:asvg="http://schemas.microsoft.com/office/drawing/2016/SVG/main" r:embed="rId3"/>
              </a:ext>
            </a:extLst>
          </a:blip>
          <a:srcRect/>
          <a:stretch>
            <a:fillRect/>
          </a:stretch>
        </a:blipFill>
        <a:effectLst/>
      </p:bgPr>
    </p:bg>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3C671A99-398C-22FD-2BEF-6BB91DC23B26}"/>
              </a:ext>
            </a:extLst>
          </p:cNvPr>
          <p:cNvSpPr>
            <a:spLocks noGrp="1"/>
          </p:cNvSpPr>
          <p:nvPr>
            <p:ph type="body" sz="quarter" idx="10"/>
          </p:nvPr>
        </p:nvSpPr>
        <p:spPr>
          <a:xfrm>
            <a:off x="514350" y="1979999"/>
            <a:ext cx="11161713" cy="4328725"/>
          </a:xfrm>
          <a:prstGeom prst="rect">
            <a:avLst/>
          </a:prstGeom>
        </p:spPr>
        <p:txBody>
          <a:bodyPr/>
          <a:lstStyle>
            <a:lvl4pPr>
              <a:defRPr/>
            </a:lvl4pPr>
            <a:lvl5pPr>
              <a:defRPr sz="1600"/>
            </a:lvl5pPr>
          </a:lstStyle>
          <a:p>
            <a:pPr lvl="0"/>
            <a:r>
              <a:rPr lang="en-US"/>
              <a:t>Click to edit Master text styles</a:t>
            </a:r>
          </a:p>
          <a:p>
            <a:pPr lvl="1"/>
            <a:r>
              <a:rPr lang="en-US"/>
              <a:t>Second level</a:t>
            </a:r>
          </a:p>
          <a:p>
            <a:pPr lvl="2"/>
            <a:r>
              <a:rPr lang="en-US"/>
              <a:t>Third level</a:t>
            </a:r>
          </a:p>
          <a:p>
            <a:pPr lvl="3"/>
            <a:r>
              <a:rPr lang="en-US"/>
              <a:t>Fourth level</a:t>
            </a:r>
          </a:p>
        </p:txBody>
      </p:sp>
      <p:sp>
        <p:nvSpPr>
          <p:cNvPr id="2" name="Title 1">
            <a:extLst>
              <a:ext uri="{FF2B5EF4-FFF2-40B4-BE49-F238E27FC236}">
                <a16:creationId xmlns:a16="http://schemas.microsoft.com/office/drawing/2014/main" id="{0339C9C4-0A99-7B6F-643F-06022C89EDA3}"/>
              </a:ext>
            </a:extLst>
          </p:cNvPr>
          <p:cNvSpPr>
            <a:spLocks noGrp="1"/>
          </p:cNvSpPr>
          <p:nvPr>
            <p:ph type="title"/>
          </p:nvPr>
        </p:nvSpPr>
        <p:spPr>
          <a:xfrm>
            <a:off x="514799" y="972000"/>
            <a:ext cx="11161263" cy="720000"/>
          </a:xfrm>
          <a:prstGeom prst="rect">
            <a:avLst/>
          </a:prstGeom>
        </p:spPr>
        <p:txBody>
          <a:bodyPr anchor="t"/>
          <a:lstStyle/>
          <a:p>
            <a:r>
              <a:rPr lang="en-US"/>
              <a:t>Click to edit Master title style</a:t>
            </a:r>
            <a:endParaRPr lang="en-GB"/>
          </a:p>
        </p:txBody>
      </p:sp>
      <p:sp>
        <p:nvSpPr>
          <p:cNvPr id="3" name="Rectangle 2">
            <a:extLst>
              <a:ext uri="{FF2B5EF4-FFF2-40B4-BE49-F238E27FC236}">
                <a16:creationId xmlns:a16="http://schemas.microsoft.com/office/drawing/2014/main" id="{1F750EB8-8B5E-27BB-F5B5-15E38895D8B5}"/>
              </a:ext>
            </a:extLst>
          </p:cNvPr>
          <p:cNvSpPr/>
          <p:nvPr userDrawn="1"/>
        </p:nvSpPr>
        <p:spPr>
          <a:xfrm>
            <a:off x="0" y="6663189"/>
            <a:ext cx="12192000" cy="194811"/>
          </a:xfrm>
          <a:prstGeom prst="rect">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3236732755"/>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Red - Plus Symbol">
    <p:bg>
      <p:bgPr>
        <a:blipFill dpi="0" rotWithShape="1">
          <a:blip r:embed="rId2">
            <a:lum/>
            <a:extLst>
              <a:ext uri="{96DAC541-7B7A-43D3-8B79-37D633B846F1}">
                <asvg:svgBlip xmlns:asvg="http://schemas.microsoft.com/office/drawing/2016/SVG/main" r:embed="rId3"/>
              </a:ext>
            </a:extLst>
          </a:blip>
          <a:srcRect/>
          <a:stretch>
            <a:fillRect/>
          </a:stretch>
        </a:blipFill>
        <a:effectLst/>
      </p:bgPr>
    </p:bg>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3C671A99-398C-22FD-2BEF-6BB91DC23B26}"/>
              </a:ext>
            </a:extLst>
          </p:cNvPr>
          <p:cNvSpPr>
            <a:spLocks noGrp="1"/>
          </p:cNvSpPr>
          <p:nvPr>
            <p:ph type="body" sz="quarter" idx="10"/>
          </p:nvPr>
        </p:nvSpPr>
        <p:spPr>
          <a:xfrm>
            <a:off x="514350" y="1979999"/>
            <a:ext cx="11161713" cy="4328725"/>
          </a:xfrm>
          <a:prstGeom prst="rect">
            <a:avLst/>
          </a:prstGeom>
        </p:spPr>
        <p:txBody>
          <a:bodyPr/>
          <a:lstStyle>
            <a:lvl5pPr>
              <a:defRPr sz="1600"/>
            </a:lvl5pPr>
          </a:lstStyle>
          <a:p>
            <a:pPr lvl="0"/>
            <a:r>
              <a:rPr lang="en-US"/>
              <a:t>Click to edit Master text styles</a:t>
            </a:r>
          </a:p>
          <a:p>
            <a:pPr lvl="1"/>
            <a:r>
              <a:rPr lang="en-US"/>
              <a:t>Second level</a:t>
            </a:r>
          </a:p>
          <a:p>
            <a:pPr lvl="2"/>
            <a:r>
              <a:rPr lang="en-US"/>
              <a:t>Third level</a:t>
            </a:r>
          </a:p>
          <a:p>
            <a:pPr lvl="3"/>
            <a:r>
              <a:rPr lang="en-US"/>
              <a:t>Fourth level</a:t>
            </a:r>
          </a:p>
        </p:txBody>
      </p:sp>
      <p:sp>
        <p:nvSpPr>
          <p:cNvPr id="2" name="Title 1">
            <a:extLst>
              <a:ext uri="{FF2B5EF4-FFF2-40B4-BE49-F238E27FC236}">
                <a16:creationId xmlns:a16="http://schemas.microsoft.com/office/drawing/2014/main" id="{0339C9C4-0A99-7B6F-643F-06022C89EDA3}"/>
              </a:ext>
            </a:extLst>
          </p:cNvPr>
          <p:cNvSpPr>
            <a:spLocks noGrp="1"/>
          </p:cNvSpPr>
          <p:nvPr>
            <p:ph type="title"/>
          </p:nvPr>
        </p:nvSpPr>
        <p:spPr>
          <a:xfrm>
            <a:off x="514799" y="972000"/>
            <a:ext cx="11161263" cy="720000"/>
          </a:xfrm>
          <a:prstGeom prst="rect">
            <a:avLst/>
          </a:prstGeom>
        </p:spPr>
        <p:txBody>
          <a:bodyPr anchor="t"/>
          <a:lstStyle/>
          <a:p>
            <a:r>
              <a:rPr lang="en-US"/>
              <a:t>Click to edit Master title style</a:t>
            </a:r>
            <a:endParaRPr lang="en-GB"/>
          </a:p>
        </p:txBody>
      </p:sp>
      <p:sp>
        <p:nvSpPr>
          <p:cNvPr id="3" name="Rectangle 2">
            <a:extLst>
              <a:ext uri="{FF2B5EF4-FFF2-40B4-BE49-F238E27FC236}">
                <a16:creationId xmlns:a16="http://schemas.microsoft.com/office/drawing/2014/main" id="{1F750EB8-8B5E-27BB-F5B5-15E38895D8B5}"/>
              </a:ext>
            </a:extLst>
          </p:cNvPr>
          <p:cNvSpPr/>
          <p:nvPr userDrawn="1"/>
        </p:nvSpPr>
        <p:spPr>
          <a:xfrm>
            <a:off x="0" y="6663189"/>
            <a:ext cx="12192000" cy="194811"/>
          </a:xfrm>
          <a:prstGeom prst="rect">
            <a:avLst/>
          </a:prstGeom>
          <a:solidFill>
            <a:schemeClr val="accent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4224905519"/>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Green - Plus Symbol">
    <p:bg>
      <p:bgPr>
        <a:blipFill dpi="0" rotWithShape="1">
          <a:blip r:embed="rId2">
            <a:lum/>
            <a:extLst>
              <a:ext uri="{96DAC541-7B7A-43D3-8B79-37D633B846F1}">
                <asvg:svgBlip xmlns:asvg="http://schemas.microsoft.com/office/drawing/2016/SVG/main" r:embed="rId3"/>
              </a:ext>
            </a:extLst>
          </a:blip>
          <a:srcRect/>
          <a:stretch>
            <a:fillRect/>
          </a:stretch>
        </a:blipFill>
        <a:effectLst/>
      </p:bgPr>
    </p:bg>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3C671A99-398C-22FD-2BEF-6BB91DC23B26}"/>
              </a:ext>
            </a:extLst>
          </p:cNvPr>
          <p:cNvSpPr>
            <a:spLocks noGrp="1"/>
          </p:cNvSpPr>
          <p:nvPr>
            <p:ph type="body" sz="quarter" idx="10"/>
          </p:nvPr>
        </p:nvSpPr>
        <p:spPr>
          <a:xfrm>
            <a:off x="514350" y="1979999"/>
            <a:ext cx="11161713" cy="4328725"/>
          </a:xfrm>
          <a:prstGeom prst="rect">
            <a:avLst/>
          </a:prstGeom>
        </p:spPr>
        <p:txBody>
          <a:bodyPr/>
          <a:lstStyle>
            <a:lvl5pPr>
              <a:defRPr sz="1600"/>
            </a:lvl5pPr>
          </a:lstStyle>
          <a:p>
            <a:pPr lvl="0"/>
            <a:r>
              <a:rPr lang="en-US"/>
              <a:t>Click to edit Master text styles</a:t>
            </a:r>
          </a:p>
          <a:p>
            <a:pPr lvl="1"/>
            <a:r>
              <a:rPr lang="en-US"/>
              <a:t>Second level</a:t>
            </a:r>
          </a:p>
          <a:p>
            <a:pPr lvl="2"/>
            <a:r>
              <a:rPr lang="en-US"/>
              <a:t>Third level</a:t>
            </a:r>
          </a:p>
          <a:p>
            <a:pPr lvl="3"/>
            <a:r>
              <a:rPr lang="en-US"/>
              <a:t>Fourth level</a:t>
            </a:r>
          </a:p>
        </p:txBody>
      </p:sp>
      <p:sp>
        <p:nvSpPr>
          <p:cNvPr id="2" name="Title 1">
            <a:extLst>
              <a:ext uri="{FF2B5EF4-FFF2-40B4-BE49-F238E27FC236}">
                <a16:creationId xmlns:a16="http://schemas.microsoft.com/office/drawing/2014/main" id="{0339C9C4-0A99-7B6F-643F-06022C89EDA3}"/>
              </a:ext>
            </a:extLst>
          </p:cNvPr>
          <p:cNvSpPr>
            <a:spLocks noGrp="1"/>
          </p:cNvSpPr>
          <p:nvPr>
            <p:ph type="title"/>
          </p:nvPr>
        </p:nvSpPr>
        <p:spPr>
          <a:xfrm>
            <a:off x="514799" y="972000"/>
            <a:ext cx="11161263" cy="720000"/>
          </a:xfrm>
          <a:prstGeom prst="rect">
            <a:avLst/>
          </a:prstGeom>
        </p:spPr>
        <p:txBody>
          <a:bodyPr anchor="t"/>
          <a:lstStyle/>
          <a:p>
            <a:r>
              <a:rPr lang="en-US"/>
              <a:t>Click to edit Master title style</a:t>
            </a:r>
            <a:endParaRPr lang="en-GB"/>
          </a:p>
        </p:txBody>
      </p:sp>
      <p:sp>
        <p:nvSpPr>
          <p:cNvPr id="3" name="Rectangle 2">
            <a:extLst>
              <a:ext uri="{FF2B5EF4-FFF2-40B4-BE49-F238E27FC236}">
                <a16:creationId xmlns:a16="http://schemas.microsoft.com/office/drawing/2014/main" id="{1F750EB8-8B5E-27BB-F5B5-15E38895D8B5}"/>
              </a:ext>
            </a:extLst>
          </p:cNvPr>
          <p:cNvSpPr/>
          <p:nvPr userDrawn="1"/>
        </p:nvSpPr>
        <p:spPr>
          <a:xfrm>
            <a:off x="0" y="6663189"/>
            <a:ext cx="12192000" cy="194811"/>
          </a:xfrm>
          <a:prstGeom prst="rect">
            <a:avLst/>
          </a:prstGeom>
          <a:solidFill>
            <a:schemeClr val="accent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1318947517"/>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Yellow - Plus Symbol">
    <p:bg>
      <p:bgPr>
        <a:blipFill dpi="0" rotWithShape="1">
          <a:blip r:embed="rId2">
            <a:lum/>
            <a:extLst>
              <a:ext uri="{96DAC541-7B7A-43D3-8B79-37D633B846F1}">
                <asvg:svgBlip xmlns:asvg="http://schemas.microsoft.com/office/drawing/2016/SVG/main" r:embed="rId3"/>
              </a:ext>
            </a:extLst>
          </a:blip>
          <a:srcRect/>
          <a:stretch>
            <a:fillRect/>
          </a:stretch>
        </a:blipFill>
        <a:effectLst/>
      </p:bgPr>
    </p:bg>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3C671A99-398C-22FD-2BEF-6BB91DC23B26}"/>
              </a:ext>
            </a:extLst>
          </p:cNvPr>
          <p:cNvSpPr>
            <a:spLocks noGrp="1"/>
          </p:cNvSpPr>
          <p:nvPr>
            <p:ph type="body" sz="quarter" idx="10"/>
          </p:nvPr>
        </p:nvSpPr>
        <p:spPr>
          <a:xfrm>
            <a:off x="514350" y="1979999"/>
            <a:ext cx="11161713" cy="4328725"/>
          </a:xfrm>
          <a:prstGeom prst="rect">
            <a:avLst/>
          </a:prstGeom>
        </p:spPr>
        <p:txBody>
          <a:bodyPr/>
          <a:lstStyle>
            <a:lvl5pPr>
              <a:defRPr sz="1600"/>
            </a:lvl5pPr>
          </a:lstStyle>
          <a:p>
            <a:pPr lvl="0"/>
            <a:r>
              <a:rPr lang="en-US"/>
              <a:t>Click to edit Master text styles</a:t>
            </a:r>
          </a:p>
          <a:p>
            <a:pPr lvl="1"/>
            <a:r>
              <a:rPr lang="en-US"/>
              <a:t>Second level</a:t>
            </a:r>
          </a:p>
          <a:p>
            <a:pPr lvl="2"/>
            <a:r>
              <a:rPr lang="en-US"/>
              <a:t>Third level</a:t>
            </a:r>
          </a:p>
          <a:p>
            <a:pPr lvl="3"/>
            <a:r>
              <a:rPr lang="en-US"/>
              <a:t>Fourth level</a:t>
            </a:r>
          </a:p>
        </p:txBody>
      </p:sp>
      <p:sp>
        <p:nvSpPr>
          <p:cNvPr id="2" name="Title 1">
            <a:extLst>
              <a:ext uri="{FF2B5EF4-FFF2-40B4-BE49-F238E27FC236}">
                <a16:creationId xmlns:a16="http://schemas.microsoft.com/office/drawing/2014/main" id="{0339C9C4-0A99-7B6F-643F-06022C89EDA3}"/>
              </a:ext>
            </a:extLst>
          </p:cNvPr>
          <p:cNvSpPr>
            <a:spLocks noGrp="1"/>
          </p:cNvSpPr>
          <p:nvPr>
            <p:ph type="title"/>
          </p:nvPr>
        </p:nvSpPr>
        <p:spPr>
          <a:xfrm>
            <a:off x="514799" y="972000"/>
            <a:ext cx="11161263" cy="720000"/>
          </a:xfrm>
          <a:prstGeom prst="rect">
            <a:avLst/>
          </a:prstGeom>
        </p:spPr>
        <p:txBody>
          <a:bodyPr anchor="t"/>
          <a:lstStyle/>
          <a:p>
            <a:r>
              <a:rPr lang="en-US"/>
              <a:t>Click to edit Master title style</a:t>
            </a:r>
            <a:endParaRPr lang="en-GB"/>
          </a:p>
        </p:txBody>
      </p:sp>
      <p:sp>
        <p:nvSpPr>
          <p:cNvPr id="3" name="Rectangle 2">
            <a:extLst>
              <a:ext uri="{FF2B5EF4-FFF2-40B4-BE49-F238E27FC236}">
                <a16:creationId xmlns:a16="http://schemas.microsoft.com/office/drawing/2014/main" id="{1F750EB8-8B5E-27BB-F5B5-15E38895D8B5}"/>
              </a:ext>
            </a:extLst>
          </p:cNvPr>
          <p:cNvSpPr/>
          <p:nvPr userDrawn="1"/>
        </p:nvSpPr>
        <p:spPr>
          <a:xfrm>
            <a:off x="0" y="6663189"/>
            <a:ext cx="12192000" cy="194811"/>
          </a:xfrm>
          <a:prstGeom prst="rect">
            <a:avLst/>
          </a:prstGeom>
          <a:solidFill>
            <a:schemeClr val="accent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1115340988"/>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Black - 2 Column No Tint">
    <p:bg>
      <p:bgPr>
        <a:blipFill dpi="0" rotWithShape="1">
          <a:blip r:embed="rId2">
            <a:lum/>
            <a:extLst>
              <a:ext uri="{96DAC541-7B7A-43D3-8B79-37D633B846F1}">
                <asvg:svgBlip xmlns:asvg="http://schemas.microsoft.com/office/drawing/2016/SVG/main" r:embed="rId3"/>
              </a:ext>
            </a:extLst>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9D855A-1A49-ADBE-89C8-65ECAFD2AAB3}"/>
              </a:ext>
            </a:extLst>
          </p:cNvPr>
          <p:cNvSpPr>
            <a:spLocks noGrp="1"/>
          </p:cNvSpPr>
          <p:nvPr>
            <p:ph type="ctrTitle"/>
          </p:nvPr>
        </p:nvSpPr>
        <p:spPr>
          <a:xfrm>
            <a:off x="515939" y="972000"/>
            <a:ext cx="11160122" cy="720000"/>
          </a:xfrm>
          <a:prstGeom prst="rect">
            <a:avLst/>
          </a:prstGeom>
          <a:ln>
            <a:noFill/>
          </a:ln>
        </p:spPr>
        <p:txBody>
          <a:bodyPr anchor="t">
            <a:noAutofit/>
          </a:bodyPr>
          <a:lstStyle>
            <a:lvl1pPr algn="l">
              <a:defRPr sz="3200">
                <a:solidFill>
                  <a:schemeClr val="tx1"/>
                </a:solidFill>
              </a:defRPr>
            </a:lvl1pPr>
          </a:lstStyle>
          <a:p>
            <a:r>
              <a:rPr lang="en-US"/>
              <a:t>Click to edit Master title style</a:t>
            </a:r>
            <a:endParaRPr lang="en-GB"/>
          </a:p>
        </p:txBody>
      </p:sp>
      <p:sp>
        <p:nvSpPr>
          <p:cNvPr id="3" name="Subtitle 2">
            <a:extLst>
              <a:ext uri="{FF2B5EF4-FFF2-40B4-BE49-F238E27FC236}">
                <a16:creationId xmlns:a16="http://schemas.microsoft.com/office/drawing/2014/main" id="{994AF8D4-DACD-9AF9-364C-02C474BC62A5}"/>
              </a:ext>
            </a:extLst>
          </p:cNvPr>
          <p:cNvSpPr>
            <a:spLocks noGrp="1"/>
          </p:cNvSpPr>
          <p:nvPr>
            <p:ph type="subTitle" idx="1"/>
          </p:nvPr>
        </p:nvSpPr>
        <p:spPr>
          <a:xfrm>
            <a:off x="515937" y="1799186"/>
            <a:ext cx="11160123" cy="358296"/>
          </a:xfrm>
          <a:prstGeom prst="rect">
            <a:avLst/>
          </a:prstGeom>
          <a:ln>
            <a:noFill/>
          </a:ln>
        </p:spPr>
        <p:txBody>
          <a:bodyPr anchor="t">
            <a:noAutofit/>
          </a:bodyPr>
          <a:lstStyle>
            <a:lvl1pPr marL="0" indent="0" algn="l">
              <a:buNone/>
              <a:defRPr sz="2400" b="1">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endParaRPr lang="en-GB" dirty="0"/>
          </a:p>
        </p:txBody>
      </p:sp>
      <p:sp>
        <p:nvSpPr>
          <p:cNvPr id="9" name="Text Placeholder 8">
            <a:extLst>
              <a:ext uri="{FF2B5EF4-FFF2-40B4-BE49-F238E27FC236}">
                <a16:creationId xmlns:a16="http://schemas.microsoft.com/office/drawing/2014/main" id="{92EFEF58-42AF-670A-ABB0-E36C90B7E173}"/>
              </a:ext>
            </a:extLst>
          </p:cNvPr>
          <p:cNvSpPr>
            <a:spLocks noGrp="1"/>
          </p:cNvSpPr>
          <p:nvPr>
            <p:ph type="body" sz="quarter" idx="10"/>
          </p:nvPr>
        </p:nvSpPr>
        <p:spPr>
          <a:xfrm>
            <a:off x="515938" y="2879999"/>
            <a:ext cx="3348037" cy="3428725"/>
          </a:xfrm>
          <a:prstGeom prst="rect">
            <a:avLst/>
          </a:prstGeom>
        </p:spPr>
        <p:txBody>
          <a:bodyPr>
            <a:noAutofit/>
          </a:bodyPr>
          <a:lstStyle>
            <a:lvl1pPr marL="0" indent="0">
              <a:buNone/>
              <a:defRPr sz="1800"/>
            </a:lvl1pPr>
            <a:lvl2pPr marL="457200" indent="0">
              <a:buNone/>
              <a:defRPr/>
            </a:lvl2pPr>
            <a:lvl3pPr marL="914400" indent="0">
              <a:buNone/>
              <a:defRPr/>
            </a:lvl3pPr>
            <a:lvl4pPr marL="1371600" indent="0">
              <a:buNone/>
              <a:defRPr/>
            </a:lvl4pPr>
            <a:lvl5pPr marL="1828800" indent="0">
              <a:buNone/>
              <a:defRPr/>
            </a:lvl5pPr>
          </a:lstStyle>
          <a:p>
            <a:pPr lvl="0"/>
            <a:r>
              <a:rPr lang="en-US"/>
              <a:t>Click to edit Master text styles</a:t>
            </a:r>
          </a:p>
        </p:txBody>
      </p:sp>
      <p:sp>
        <p:nvSpPr>
          <p:cNvPr id="11" name="Text Placeholder 10">
            <a:extLst>
              <a:ext uri="{FF2B5EF4-FFF2-40B4-BE49-F238E27FC236}">
                <a16:creationId xmlns:a16="http://schemas.microsoft.com/office/drawing/2014/main" id="{BA62B451-9077-73D8-F2D3-9A668C4D3685}"/>
              </a:ext>
            </a:extLst>
          </p:cNvPr>
          <p:cNvSpPr>
            <a:spLocks noGrp="1"/>
          </p:cNvSpPr>
          <p:nvPr>
            <p:ph type="body" sz="quarter" idx="11"/>
          </p:nvPr>
        </p:nvSpPr>
        <p:spPr>
          <a:xfrm>
            <a:off x="4403725" y="2879999"/>
            <a:ext cx="7272338" cy="3428725"/>
          </a:xfrm>
          <a:prstGeom prst="rect">
            <a:avLst/>
          </a:prstGeom>
        </p:spPr>
        <p:txBody>
          <a:bodyPr>
            <a:noAutofit/>
          </a:bodyPr>
          <a:lstStyle>
            <a:lvl1pPr>
              <a:defRPr sz="1800"/>
            </a:lvl1pPr>
          </a:lstStyle>
          <a:p>
            <a:pPr lvl="0"/>
            <a:r>
              <a:rPr lang="en-US"/>
              <a:t>Click to edit Master text styles</a:t>
            </a:r>
          </a:p>
        </p:txBody>
      </p:sp>
      <p:sp>
        <p:nvSpPr>
          <p:cNvPr id="4" name="Rectangle 3">
            <a:extLst>
              <a:ext uri="{FF2B5EF4-FFF2-40B4-BE49-F238E27FC236}">
                <a16:creationId xmlns:a16="http://schemas.microsoft.com/office/drawing/2014/main" id="{435A27F0-3839-A7D0-7F6D-1A6BC3598A8A}"/>
              </a:ext>
            </a:extLst>
          </p:cNvPr>
          <p:cNvSpPr/>
          <p:nvPr userDrawn="1"/>
        </p:nvSpPr>
        <p:spPr>
          <a:xfrm>
            <a:off x="0" y="6663189"/>
            <a:ext cx="12192000" cy="194811"/>
          </a:xfrm>
          <a:prstGeom prst="rect">
            <a:avLst/>
          </a:prstGeom>
          <a:solidFill>
            <a:srgbClr val="000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884842745"/>
      </p:ext>
    </p:extLst>
  </p:cSld>
  <p:clrMapOvr>
    <a:masterClrMapping/>
  </p:clrMapOvr>
  <p:extLst>
    <p:ext uri="{DCECCB84-F9BA-43D5-87BE-67443E8EF086}">
      <p15:sldGuideLst xmlns:p15="http://schemas.microsoft.com/office/powerpoint/2012/main"/>
    </p:ext>
  </p:extLst>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Blue - 2 Column Tint">
    <p:bg>
      <p:bgPr>
        <a:blipFill dpi="0" rotWithShape="1">
          <a:blip r:embed="rId2">
            <a:lum/>
            <a:extLst>
              <a:ext uri="{96DAC541-7B7A-43D3-8B79-37D633B846F1}">
                <asvg:svgBlip xmlns:asvg="http://schemas.microsoft.com/office/drawing/2016/SVG/main" r:embed="rId3"/>
              </a:ext>
            </a:extLst>
          </a:blip>
          <a:srcRect/>
          <a:stretch>
            <a:fillRect/>
          </a:stretch>
        </a:blipFill>
        <a:effectLst/>
      </p:bgPr>
    </p:bg>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CF7650A8-E162-9135-0774-C991C3719C6F}"/>
              </a:ext>
            </a:extLst>
          </p:cNvPr>
          <p:cNvSpPr/>
          <p:nvPr userDrawn="1"/>
        </p:nvSpPr>
        <p:spPr>
          <a:xfrm>
            <a:off x="0" y="2573186"/>
            <a:ext cx="12192000" cy="4090003"/>
          </a:xfrm>
          <a:prstGeom prst="rect">
            <a:avLst/>
          </a:prstGeom>
          <a:solidFill>
            <a:schemeClr val="accent1">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a:extLst>
              <a:ext uri="{FF2B5EF4-FFF2-40B4-BE49-F238E27FC236}">
                <a16:creationId xmlns:a16="http://schemas.microsoft.com/office/drawing/2014/main" id="{909D855A-1A49-ADBE-89C8-65ECAFD2AAB3}"/>
              </a:ext>
            </a:extLst>
          </p:cNvPr>
          <p:cNvSpPr>
            <a:spLocks noGrp="1"/>
          </p:cNvSpPr>
          <p:nvPr>
            <p:ph type="ctrTitle"/>
          </p:nvPr>
        </p:nvSpPr>
        <p:spPr>
          <a:xfrm>
            <a:off x="515939" y="972000"/>
            <a:ext cx="11160122" cy="720000"/>
          </a:xfrm>
          <a:prstGeom prst="rect">
            <a:avLst/>
          </a:prstGeom>
          <a:ln>
            <a:noFill/>
          </a:ln>
        </p:spPr>
        <p:txBody>
          <a:bodyPr anchor="t">
            <a:noAutofit/>
          </a:bodyPr>
          <a:lstStyle>
            <a:lvl1pPr algn="l">
              <a:defRPr sz="3200">
                <a:solidFill>
                  <a:schemeClr val="tx1"/>
                </a:solidFill>
              </a:defRPr>
            </a:lvl1pPr>
          </a:lstStyle>
          <a:p>
            <a:r>
              <a:rPr lang="en-US"/>
              <a:t>Click to edit Master title style</a:t>
            </a:r>
            <a:endParaRPr lang="en-GB"/>
          </a:p>
        </p:txBody>
      </p:sp>
      <p:sp>
        <p:nvSpPr>
          <p:cNvPr id="3" name="Subtitle 2">
            <a:extLst>
              <a:ext uri="{FF2B5EF4-FFF2-40B4-BE49-F238E27FC236}">
                <a16:creationId xmlns:a16="http://schemas.microsoft.com/office/drawing/2014/main" id="{994AF8D4-DACD-9AF9-364C-02C474BC62A5}"/>
              </a:ext>
            </a:extLst>
          </p:cNvPr>
          <p:cNvSpPr>
            <a:spLocks noGrp="1"/>
          </p:cNvSpPr>
          <p:nvPr>
            <p:ph type="subTitle" idx="1"/>
          </p:nvPr>
        </p:nvSpPr>
        <p:spPr>
          <a:xfrm>
            <a:off x="515937" y="1799186"/>
            <a:ext cx="11160123" cy="358296"/>
          </a:xfrm>
          <a:prstGeom prst="rect">
            <a:avLst/>
          </a:prstGeom>
          <a:ln>
            <a:noFill/>
          </a:ln>
        </p:spPr>
        <p:txBody>
          <a:bodyPr anchor="t">
            <a:noAutofit/>
          </a:bodyPr>
          <a:lstStyle>
            <a:lvl1pPr marL="0" indent="0" algn="l">
              <a:buNone/>
              <a:defRPr sz="2400" b="1">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endParaRPr lang="en-GB" dirty="0"/>
          </a:p>
        </p:txBody>
      </p:sp>
      <p:sp>
        <p:nvSpPr>
          <p:cNvPr id="9" name="Text Placeholder 8">
            <a:extLst>
              <a:ext uri="{FF2B5EF4-FFF2-40B4-BE49-F238E27FC236}">
                <a16:creationId xmlns:a16="http://schemas.microsoft.com/office/drawing/2014/main" id="{92EFEF58-42AF-670A-ABB0-E36C90B7E173}"/>
              </a:ext>
            </a:extLst>
          </p:cNvPr>
          <p:cNvSpPr>
            <a:spLocks noGrp="1"/>
          </p:cNvSpPr>
          <p:nvPr>
            <p:ph type="body" sz="quarter" idx="10"/>
          </p:nvPr>
        </p:nvSpPr>
        <p:spPr>
          <a:xfrm>
            <a:off x="515938" y="2879999"/>
            <a:ext cx="3348037" cy="3428725"/>
          </a:xfrm>
          <a:prstGeom prst="rect">
            <a:avLst/>
          </a:prstGeom>
        </p:spPr>
        <p:txBody>
          <a:bodyPr>
            <a:noAutofit/>
          </a:bodyPr>
          <a:lstStyle>
            <a:lvl1pPr marL="0" indent="0">
              <a:buNone/>
              <a:defRPr sz="1800"/>
            </a:lvl1pPr>
            <a:lvl2pPr marL="457200" indent="0">
              <a:buNone/>
              <a:defRPr/>
            </a:lvl2pPr>
            <a:lvl3pPr marL="914400" indent="0">
              <a:buNone/>
              <a:defRPr/>
            </a:lvl3pPr>
            <a:lvl4pPr marL="1371600" indent="0">
              <a:buNone/>
              <a:defRPr/>
            </a:lvl4pPr>
            <a:lvl5pPr marL="1828800" indent="0">
              <a:buNone/>
              <a:defRPr/>
            </a:lvl5pPr>
          </a:lstStyle>
          <a:p>
            <a:pPr lvl="0"/>
            <a:r>
              <a:rPr lang="en-US"/>
              <a:t>Click to edit Master text styles</a:t>
            </a:r>
          </a:p>
        </p:txBody>
      </p:sp>
      <p:sp>
        <p:nvSpPr>
          <p:cNvPr id="11" name="Text Placeholder 10">
            <a:extLst>
              <a:ext uri="{FF2B5EF4-FFF2-40B4-BE49-F238E27FC236}">
                <a16:creationId xmlns:a16="http://schemas.microsoft.com/office/drawing/2014/main" id="{BA62B451-9077-73D8-F2D3-9A668C4D3685}"/>
              </a:ext>
            </a:extLst>
          </p:cNvPr>
          <p:cNvSpPr>
            <a:spLocks noGrp="1"/>
          </p:cNvSpPr>
          <p:nvPr>
            <p:ph type="body" sz="quarter" idx="11"/>
          </p:nvPr>
        </p:nvSpPr>
        <p:spPr>
          <a:xfrm>
            <a:off x="4403725" y="2879999"/>
            <a:ext cx="7272338" cy="3428725"/>
          </a:xfrm>
          <a:prstGeom prst="rect">
            <a:avLst/>
          </a:prstGeom>
        </p:spPr>
        <p:txBody>
          <a:bodyPr>
            <a:noAutofit/>
          </a:bodyPr>
          <a:lstStyle>
            <a:lvl1pPr>
              <a:defRPr sz="1800"/>
            </a:lvl1pPr>
          </a:lstStyle>
          <a:p>
            <a:pPr lvl="0"/>
            <a:r>
              <a:rPr lang="en-US"/>
              <a:t>Click to edit Master text styles</a:t>
            </a:r>
          </a:p>
        </p:txBody>
      </p:sp>
      <p:sp>
        <p:nvSpPr>
          <p:cNvPr id="4" name="Rectangle 3">
            <a:extLst>
              <a:ext uri="{FF2B5EF4-FFF2-40B4-BE49-F238E27FC236}">
                <a16:creationId xmlns:a16="http://schemas.microsoft.com/office/drawing/2014/main" id="{435A27F0-3839-A7D0-7F6D-1A6BC3598A8A}"/>
              </a:ext>
            </a:extLst>
          </p:cNvPr>
          <p:cNvSpPr/>
          <p:nvPr userDrawn="1"/>
        </p:nvSpPr>
        <p:spPr>
          <a:xfrm>
            <a:off x="0" y="6663189"/>
            <a:ext cx="12192000" cy="194811"/>
          </a:xfrm>
          <a:prstGeom prst="rect">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402634050"/>
      </p:ext>
    </p:extLst>
  </p:cSld>
  <p:clrMapOvr>
    <a:masterClrMapping/>
  </p:clrMapOvr>
  <p:extLst>
    <p:ext uri="{DCECCB84-F9BA-43D5-87BE-67443E8EF086}">
      <p15:sldGuideLst xmlns:p15="http://schemas.microsoft.com/office/powerpoint/2012/main"/>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Orange - 2 column plus symbol">
    <p:bg>
      <p:bgPr>
        <a:blipFill dpi="0" rotWithShape="1">
          <a:blip r:embed="rId2">
            <a:lum/>
            <a:extLst>
              <a:ext uri="{96DAC541-7B7A-43D3-8B79-37D633B846F1}">
                <asvg:svgBlip xmlns:asvg="http://schemas.microsoft.com/office/drawing/2016/SVG/main" r:embed="rId3"/>
              </a:ext>
            </a:extLst>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9D855A-1A49-ADBE-89C8-65ECAFD2AAB3}"/>
              </a:ext>
            </a:extLst>
          </p:cNvPr>
          <p:cNvSpPr>
            <a:spLocks noGrp="1"/>
          </p:cNvSpPr>
          <p:nvPr>
            <p:ph type="ctrTitle"/>
          </p:nvPr>
        </p:nvSpPr>
        <p:spPr>
          <a:xfrm>
            <a:off x="515939" y="972000"/>
            <a:ext cx="11160122" cy="720000"/>
          </a:xfrm>
          <a:prstGeom prst="rect">
            <a:avLst/>
          </a:prstGeom>
          <a:ln>
            <a:noFill/>
          </a:ln>
        </p:spPr>
        <p:txBody>
          <a:bodyPr anchor="t">
            <a:noAutofit/>
          </a:bodyPr>
          <a:lstStyle>
            <a:lvl1pPr algn="l">
              <a:defRPr sz="3200">
                <a:solidFill>
                  <a:schemeClr val="tx1"/>
                </a:solidFill>
              </a:defRPr>
            </a:lvl1pPr>
          </a:lstStyle>
          <a:p>
            <a:r>
              <a:rPr lang="en-US" dirty="0"/>
              <a:t>Click to edit Master title style</a:t>
            </a:r>
            <a:endParaRPr lang="en-GB" dirty="0"/>
          </a:p>
        </p:txBody>
      </p:sp>
      <p:sp>
        <p:nvSpPr>
          <p:cNvPr id="3" name="Subtitle 2">
            <a:extLst>
              <a:ext uri="{FF2B5EF4-FFF2-40B4-BE49-F238E27FC236}">
                <a16:creationId xmlns:a16="http://schemas.microsoft.com/office/drawing/2014/main" id="{994AF8D4-DACD-9AF9-364C-02C474BC62A5}"/>
              </a:ext>
            </a:extLst>
          </p:cNvPr>
          <p:cNvSpPr>
            <a:spLocks noGrp="1"/>
          </p:cNvSpPr>
          <p:nvPr>
            <p:ph type="subTitle" idx="1"/>
          </p:nvPr>
        </p:nvSpPr>
        <p:spPr>
          <a:xfrm>
            <a:off x="515937" y="1799186"/>
            <a:ext cx="11160123" cy="358296"/>
          </a:xfrm>
          <a:prstGeom prst="rect">
            <a:avLst/>
          </a:prstGeom>
          <a:ln>
            <a:noFill/>
          </a:ln>
        </p:spPr>
        <p:txBody>
          <a:bodyPr anchor="t">
            <a:noAutofit/>
          </a:bodyPr>
          <a:lstStyle>
            <a:lvl1pPr marL="0" indent="0" algn="l">
              <a:buNone/>
              <a:defRPr sz="2400" b="1">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endParaRPr lang="en-GB" dirty="0"/>
          </a:p>
        </p:txBody>
      </p:sp>
      <p:sp>
        <p:nvSpPr>
          <p:cNvPr id="9" name="Text Placeholder 8">
            <a:extLst>
              <a:ext uri="{FF2B5EF4-FFF2-40B4-BE49-F238E27FC236}">
                <a16:creationId xmlns:a16="http://schemas.microsoft.com/office/drawing/2014/main" id="{92EFEF58-42AF-670A-ABB0-E36C90B7E173}"/>
              </a:ext>
            </a:extLst>
          </p:cNvPr>
          <p:cNvSpPr>
            <a:spLocks noGrp="1"/>
          </p:cNvSpPr>
          <p:nvPr>
            <p:ph type="body" sz="quarter" idx="10"/>
          </p:nvPr>
        </p:nvSpPr>
        <p:spPr>
          <a:xfrm>
            <a:off x="515938" y="2879999"/>
            <a:ext cx="3348037" cy="3428725"/>
          </a:xfrm>
          <a:prstGeom prst="rect">
            <a:avLst/>
          </a:prstGeom>
        </p:spPr>
        <p:txBody>
          <a:bodyPr>
            <a:noAutofit/>
          </a:bodyPr>
          <a:lstStyle>
            <a:lvl1pPr marL="0" indent="0">
              <a:buNone/>
              <a:defRPr sz="1800"/>
            </a:lvl1pPr>
            <a:lvl2pPr marL="457200" indent="0">
              <a:buNone/>
              <a:defRPr/>
            </a:lvl2pPr>
            <a:lvl3pPr marL="914400" indent="0">
              <a:buNone/>
              <a:defRPr/>
            </a:lvl3pPr>
            <a:lvl4pPr marL="1371600" indent="0">
              <a:buNone/>
              <a:defRPr/>
            </a:lvl4pPr>
            <a:lvl5pPr marL="1828800" indent="0">
              <a:buNone/>
              <a:defRPr/>
            </a:lvl5pPr>
          </a:lstStyle>
          <a:p>
            <a:pPr lvl="0"/>
            <a:r>
              <a:rPr lang="en-US"/>
              <a:t>Click to edit Master text styles</a:t>
            </a:r>
          </a:p>
        </p:txBody>
      </p:sp>
      <p:sp>
        <p:nvSpPr>
          <p:cNvPr id="11" name="Text Placeholder 10">
            <a:extLst>
              <a:ext uri="{FF2B5EF4-FFF2-40B4-BE49-F238E27FC236}">
                <a16:creationId xmlns:a16="http://schemas.microsoft.com/office/drawing/2014/main" id="{BA62B451-9077-73D8-F2D3-9A668C4D3685}"/>
              </a:ext>
            </a:extLst>
          </p:cNvPr>
          <p:cNvSpPr>
            <a:spLocks noGrp="1"/>
          </p:cNvSpPr>
          <p:nvPr>
            <p:ph type="body" sz="quarter" idx="11"/>
          </p:nvPr>
        </p:nvSpPr>
        <p:spPr>
          <a:xfrm>
            <a:off x="4403725" y="2879999"/>
            <a:ext cx="7272338" cy="3428725"/>
          </a:xfrm>
          <a:prstGeom prst="rect">
            <a:avLst/>
          </a:prstGeom>
        </p:spPr>
        <p:txBody>
          <a:bodyPr>
            <a:noAutofit/>
          </a:bodyPr>
          <a:lstStyle>
            <a:lvl1pPr>
              <a:defRPr sz="1800"/>
            </a:lvl1pPr>
          </a:lstStyle>
          <a:p>
            <a:pPr lvl="0"/>
            <a:r>
              <a:rPr lang="en-US"/>
              <a:t>Click to edit Master text styles</a:t>
            </a:r>
          </a:p>
        </p:txBody>
      </p:sp>
      <p:sp>
        <p:nvSpPr>
          <p:cNvPr id="4" name="Rectangle 3">
            <a:extLst>
              <a:ext uri="{FF2B5EF4-FFF2-40B4-BE49-F238E27FC236}">
                <a16:creationId xmlns:a16="http://schemas.microsoft.com/office/drawing/2014/main" id="{FC0BA25C-539F-AC13-A09B-C239D82ECDFA}"/>
              </a:ext>
            </a:extLst>
          </p:cNvPr>
          <p:cNvSpPr/>
          <p:nvPr userDrawn="1"/>
        </p:nvSpPr>
        <p:spPr>
          <a:xfrm>
            <a:off x="0" y="6663189"/>
            <a:ext cx="12192000" cy="194811"/>
          </a:xfrm>
          <a:prstGeom prst="rect">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720678554"/>
      </p:ext>
    </p:extLst>
  </p:cSld>
  <p:clrMapOvr>
    <a:masterClrMapping/>
  </p:clrMapOvr>
  <p:extLst>
    <p:ext uri="{DCECCB84-F9BA-43D5-87BE-67443E8EF086}">
      <p15:sldGuideLst xmlns:p15="http://schemas.microsoft.com/office/powerpoint/2012/main"/>
    </p:ext>
  </p:extLst>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Blue - 2 Column No Tint">
    <p:bg>
      <p:bgPr>
        <a:blipFill dpi="0" rotWithShape="1">
          <a:blip r:embed="rId2">
            <a:lum/>
            <a:extLst>
              <a:ext uri="{96DAC541-7B7A-43D3-8B79-37D633B846F1}">
                <asvg:svgBlip xmlns:asvg="http://schemas.microsoft.com/office/drawing/2016/SVG/main" r:embed="rId3"/>
              </a:ext>
            </a:extLst>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9D855A-1A49-ADBE-89C8-65ECAFD2AAB3}"/>
              </a:ext>
            </a:extLst>
          </p:cNvPr>
          <p:cNvSpPr>
            <a:spLocks noGrp="1"/>
          </p:cNvSpPr>
          <p:nvPr>
            <p:ph type="ctrTitle"/>
          </p:nvPr>
        </p:nvSpPr>
        <p:spPr>
          <a:xfrm>
            <a:off x="515939" y="972000"/>
            <a:ext cx="11160122" cy="720000"/>
          </a:xfrm>
          <a:prstGeom prst="rect">
            <a:avLst/>
          </a:prstGeom>
          <a:ln>
            <a:noFill/>
          </a:ln>
        </p:spPr>
        <p:txBody>
          <a:bodyPr anchor="t">
            <a:noAutofit/>
          </a:bodyPr>
          <a:lstStyle>
            <a:lvl1pPr algn="l">
              <a:defRPr sz="3200">
                <a:solidFill>
                  <a:schemeClr val="tx1"/>
                </a:solidFill>
              </a:defRPr>
            </a:lvl1pPr>
          </a:lstStyle>
          <a:p>
            <a:r>
              <a:rPr lang="en-US" dirty="0"/>
              <a:t>Click to edit Master title style</a:t>
            </a:r>
            <a:endParaRPr lang="en-GB" dirty="0"/>
          </a:p>
        </p:txBody>
      </p:sp>
      <p:sp>
        <p:nvSpPr>
          <p:cNvPr id="3" name="Subtitle 2">
            <a:extLst>
              <a:ext uri="{FF2B5EF4-FFF2-40B4-BE49-F238E27FC236}">
                <a16:creationId xmlns:a16="http://schemas.microsoft.com/office/drawing/2014/main" id="{994AF8D4-DACD-9AF9-364C-02C474BC62A5}"/>
              </a:ext>
            </a:extLst>
          </p:cNvPr>
          <p:cNvSpPr>
            <a:spLocks noGrp="1"/>
          </p:cNvSpPr>
          <p:nvPr>
            <p:ph type="subTitle" idx="1"/>
          </p:nvPr>
        </p:nvSpPr>
        <p:spPr>
          <a:xfrm>
            <a:off x="515937" y="1799186"/>
            <a:ext cx="11160123" cy="358296"/>
          </a:xfrm>
          <a:prstGeom prst="rect">
            <a:avLst/>
          </a:prstGeom>
          <a:ln>
            <a:noFill/>
          </a:ln>
        </p:spPr>
        <p:txBody>
          <a:bodyPr anchor="t">
            <a:noAutofit/>
          </a:bodyPr>
          <a:lstStyle>
            <a:lvl1pPr marL="0" indent="0" algn="l">
              <a:buNone/>
              <a:defRPr sz="2400" b="1">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9" name="Text Placeholder 8">
            <a:extLst>
              <a:ext uri="{FF2B5EF4-FFF2-40B4-BE49-F238E27FC236}">
                <a16:creationId xmlns:a16="http://schemas.microsoft.com/office/drawing/2014/main" id="{92EFEF58-42AF-670A-ABB0-E36C90B7E173}"/>
              </a:ext>
            </a:extLst>
          </p:cNvPr>
          <p:cNvSpPr>
            <a:spLocks noGrp="1"/>
          </p:cNvSpPr>
          <p:nvPr>
            <p:ph type="body" sz="quarter" idx="10"/>
          </p:nvPr>
        </p:nvSpPr>
        <p:spPr>
          <a:xfrm>
            <a:off x="515938" y="2879999"/>
            <a:ext cx="3348037" cy="3428725"/>
          </a:xfrm>
          <a:prstGeom prst="rect">
            <a:avLst/>
          </a:prstGeom>
        </p:spPr>
        <p:txBody>
          <a:bodyPr>
            <a:noAutofit/>
          </a:bodyPr>
          <a:lstStyle>
            <a:lvl1pPr marL="0" indent="0">
              <a:buNone/>
              <a:defRPr sz="1800"/>
            </a:lvl1pPr>
            <a:lvl2pPr marL="457200" indent="0">
              <a:buNone/>
              <a:defRPr/>
            </a:lvl2pPr>
            <a:lvl3pPr marL="914400" indent="0">
              <a:buNone/>
              <a:defRPr/>
            </a:lvl3pPr>
            <a:lvl4pPr marL="1371600" indent="0">
              <a:buNone/>
              <a:defRPr/>
            </a:lvl4pPr>
            <a:lvl5pPr marL="1828800" indent="0">
              <a:buNone/>
              <a:defRPr/>
            </a:lvl5pPr>
          </a:lstStyle>
          <a:p>
            <a:pPr lvl="0"/>
            <a:r>
              <a:rPr lang="en-US"/>
              <a:t>Click to edit Master text styles</a:t>
            </a:r>
          </a:p>
        </p:txBody>
      </p:sp>
      <p:sp>
        <p:nvSpPr>
          <p:cNvPr id="11" name="Text Placeholder 10">
            <a:extLst>
              <a:ext uri="{FF2B5EF4-FFF2-40B4-BE49-F238E27FC236}">
                <a16:creationId xmlns:a16="http://schemas.microsoft.com/office/drawing/2014/main" id="{BA62B451-9077-73D8-F2D3-9A668C4D3685}"/>
              </a:ext>
            </a:extLst>
          </p:cNvPr>
          <p:cNvSpPr>
            <a:spLocks noGrp="1"/>
          </p:cNvSpPr>
          <p:nvPr>
            <p:ph type="body" sz="quarter" idx="11"/>
          </p:nvPr>
        </p:nvSpPr>
        <p:spPr>
          <a:xfrm>
            <a:off x="4403725" y="2879999"/>
            <a:ext cx="7272338" cy="3428725"/>
          </a:xfrm>
          <a:prstGeom prst="rect">
            <a:avLst/>
          </a:prstGeom>
        </p:spPr>
        <p:txBody>
          <a:bodyPr>
            <a:noAutofit/>
          </a:bodyPr>
          <a:lstStyle>
            <a:lvl1pPr>
              <a:defRPr sz="1800"/>
            </a:lvl1pPr>
          </a:lstStyle>
          <a:p>
            <a:pPr lvl="0"/>
            <a:r>
              <a:rPr lang="en-US"/>
              <a:t>Click to edit Master text styles</a:t>
            </a:r>
          </a:p>
        </p:txBody>
      </p:sp>
      <p:sp>
        <p:nvSpPr>
          <p:cNvPr id="4" name="Rectangle 3">
            <a:extLst>
              <a:ext uri="{FF2B5EF4-FFF2-40B4-BE49-F238E27FC236}">
                <a16:creationId xmlns:a16="http://schemas.microsoft.com/office/drawing/2014/main" id="{435A27F0-3839-A7D0-7F6D-1A6BC3598A8A}"/>
              </a:ext>
            </a:extLst>
          </p:cNvPr>
          <p:cNvSpPr/>
          <p:nvPr userDrawn="1"/>
        </p:nvSpPr>
        <p:spPr>
          <a:xfrm>
            <a:off x="0" y="6663189"/>
            <a:ext cx="12192000" cy="194811"/>
          </a:xfrm>
          <a:prstGeom prst="rect">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645192555"/>
      </p:ext>
    </p:extLst>
  </p:cSld>
  <p:clrMapOvr>
    <a:masterClrMapping/>
  </p:clrMapOvr>
  <p:extLst>
    <p:ext uri="{DCECCB84-F9BA-43D5-87BE-67443E8EF086}">
      <p15:sldGuideLst xmlns:p15="http://schemas.microsoft.com/office/powerpoint/2012/main"/>
    </p:ext>
  </p:extLst>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Orange - 2 Column Tint">
    <p:bg>
      <p:bgPr>
        <a:blipFill dpi="0" rotWithShape="1">
          <a:blip r:embed="rId2">
            <a:lum/>
            <a:extLst>
              <a:ext uri="{96DAC541-7B7A-43D3-8B79-37D633B846F1}">
                <asvg:svgBlip xmlns:asvg="http://schemas.microsoft.com/office/drawing/2016/SVG/main" r:embed="rId3"/>
              </a:ext>
            </a:extLst>
          </a:blip>
          <a:srcRect/>
          <a:stretch>
            <a:fillRect/>
          </a:stretch>
        </a:blipFill>
        <a:effectLst/>
      </p:bgPr>
    </p:bg>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3D13CA16-C678-2E92-5E4B-B57B0A69110A}"/>
              </a:ext>
            </a:extLst>
          </p:cNvPr>
          <p:cNvSpPr/>
          <p:nvPr userDrawn="1"/>
        </p:nvSpPr>
        <p:spPr>
          <a:xfrm>
            <a:off x="0" y="2573186"/>
            <a:ext cx="12192000" cy="4090003"/>
          </a:xfrm>
          <a:prstGeom prst="rect">
            <a:avLst/>
          </a:prstGeom>
          <a:solidFill>
            <a:schemeClr val="accent2">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a:extLst>
              <a:ext uri="{FF2B5EF4-FFF2-40B4-BE49-F238E27FC236}">
                <a16:creationId xmlns:a16="http://schemas.microsoft.com/office/drawing/2014/main" id="{909D855A-1A49-ADBE-89C8-65ECAFD2AAB3}"/>
              </a:ext>
            </a:extLst>
          </p:cNvPr>
          <p:cNvSpPr>
            <a:spLocks noGrp="1"/>
          </p:cNvSpPr>
          <p:nvPr>
            <p:ph type="ctrTitle"/>
          </p:nvPr>
        </p:nvSpPr>
        <p:spPr>
          <a:xfrm>
            <a:off x="515939" y="972000"/>
            <a:ext cx="11160122" cy="720000"/>
          </a:xfrm>
          <a:prstGeom prst="rect">
            <a:avLst/>
          </a:prstGeom>
          <a:ln>
            <a:noFill/>
          </a:ln>
        </p:spPr>
        <p:txBody>
          <a:bodyPr anchor="t">
            <a:noAutofit/>
          </a:bodyPr>
          <a:lstStyle>
            <a:lvl1pPr algn="l">
              <a:defRPr sz="3200">
                <a:solidFill>
                  <a:schemeClr val="tx1"/>
                </a:solidFill>
              </a:defRPr>
            </a:lvl1pPr>
          </a:lstStyle>
          <a:p>
            <a:r>
              <a:rPr lang="en-US"/>
              <a:t>Click to edit Master title style</a:t>
            </a:r>
            <a:endParaRPr lang="en-GB"/>
          </a:p>
        </p:txBody>
      </p:sp>
      <p:sp>
        <p:nvSpPr>
          <p:cNvPr id="3" name="Subtitle 2">
            <a:extLst>
              <a:ext uri="{FF2B5EF4-FFF2-40B4-BE49-F238E27FC236}">
                <a16:creationId xmlns:a16="http://schemas.microsoft.com/office/drawing/2014/main" id="{994AF8D4-DACD-9AF9-364C-02C474BC62A5}"/>
              </a:ext>
            </a:extLst>
          </p:cNvPr>
          <p:cNvSpPr>
            <a:spLocks noGrp="1"/>
          </p:cNvSpPr>
          <p:nvPr>
            <p:ph type="subTitle" idx="1"/>
          </p:nvPr>
        </p:nvSpPr>
        <p:spPr>
          <a:xfrm>
            <a:off x="515937" y="1799186"/>
            <a:ext cx="11160123" cy="358296"/>
          </a:xfrm>
          <a:prstGeom prst="rect">
            <a:avLst/>
          </a:prstGeom>
          <a:ln>
            <a:noFill/>
          </a:ln>
        </p:spPr>
        <p:txBody>
          <a:bodyPr anchor="t">
            <a:noAutofit/>
          </a:bodyPr>
          <a:lstStyle>
            <a:lvl1pPr marL="0" indent="0" algn="l">
              <a:buNone/>
              <a:defRPr sz="2400" b="1">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endParaRPr lang="en-GB" dirty="0"/>
          </a:p>
        </p:txBody>
      </p:sp>
      <p:sp>
        <p:nvSpPr>
          <p:cNvPr id="9" name="Text Placeholder 8">
            <a:extLst>
              <a:ext uri="{FF2B5EF4-FFF2-40B4-BE49-F238E27FC236}">
                <a16:creationId xmlns:a16="http://schemas.microsoft.com/office/drawing/2014/main" id="{92EFEF58-42AF-670A-ABB0-E36C90B7E173}"/>
              </a:ext>
            </a:extLst>
          </p:cNvPr>
          <p:cNvSpPr>
            <a:spLocks noGrp="1"/>
          </p:cNvSpPr>
          <p:nvPr>
            <p:ph type="body" sz="quarter" idx="10"/>
          </p:nvPr>
        </p:nvSpPr>
        <p:spPr>
          <a:xfrm>
            <a:off x="515938" y="2879999"/>
            <a:ext cx="3348037" cy="3428725"/>
          </a:xfrm>
          <a:prstGeom prst="rect">
            <a:avLst/>
          </a:prstGeom>
        </p:spPr>
        <p:txBody>
          <a:bodyPr>
            <a:noAutofit/>
          </a:bodyPr>
          <a:lstStyle>
            <a:lvl1pPr marL="0" indent="0">
              <a:buNone/>
              <a:defRPr sz="1800"/>
            </a:lvl1pPr>
            <a:lvl2pPr marL="457200" indent="0">
              <a:buNone/>
              <a:defRPr/>
            </a:lvl2pPr>
            <a:lvl3pPr marL="914400" indent="0">
              <a:buNone/>
              <a:defRPr/>
            </a:lvl3pPr>
            <a:lvl4pPr marL="1371600" indent="0">
              <a:buNone/>
              <a:defRPr/>
            </a:lvl4pPr>
            <a:lvl5pPr marL="1828800" indent="0">
              <a:buNone/>
              <a:defRPr/>
            </a:lvl5pPr>
          </a:lstStyle>
          <a:p>
            <a:pPr lvl="0"/>
            <a:r>
              <a:rPr lang="en-US"/>
              <a:t>Click to edit Master text styles</a:t>
            </a:r>
          </a:p>
        </p:txBody>
      </p:sp>
      <p:sp>
        <p:nvSpPr>
          <p:cNvPr id="11" name="Text Placeholder 10">
            <a:extLst>
              <a:ext uri="{FF2B5EF4-FFF2-40B4-BE49-F238E27FC236}">
                <a16:creationId xmlns:a16="http://schemas.microsoft.com/office/drawing/2014/main" id="{BA62B451-9077-73D8-F2D3-9A668C4D3685}"/>
              </a:ext>
            </a:extLst>
          </p:cNvPr>
          <p:cNvSpPr>
            <a:spLocks noGrp="1"/>
          </p:cNvSpPr>
          <p:nvPr>
            <p:ph type="body" sz="quarter" idx="11"/>
          </p:nvPr>
        </p:nvSpPr>
        <p:spPr>
          <a:xfrm>
            <a:off x="4403725" y="2879999"/>
            <a:ext cx="7272338" cy="3428725"/>
          </a:xfrm>
          <a:prstGeom prst="rect">
            <a:avLst/>
          </a:prstGeom>
        </p:spPr>
        <p:txBody>
          <a:bodyPr>
            <a:noAutofit/>
          </a:bodyPr>
          <a:lstStyle>
            <a:lvl1pPr>
              <a:defRPr sz="1800"/>
            </a:lvl1pPr>
          </a:lstStyle>
          <a:p>
            <a:pPr lvl="0"/>
            <a:r>
              <a:rPr lang="en-US"/>
              <a:t>Click to edit Master text styles</a:t>
            </a:r>
          </a:p>
        </p:txBody>
      </p:sp>
      <p:sp>
        <p:nvSpPr>
          <p:cNvPr id="4" name="Rectangle 3">
            <a:extLst>
              <a:ext uri="{FF2B5EF4-FFF2-40B4-BE49-F238E27FC236}">
                <a16:creationId xmlns:a16="http://schemas.microsoft.com/office/drawing/2014/main" id="{435A27F0-3839-A7D0-7F6D-1A6BC3598A8A}"/>
              </a:ext>
            </a:extLst>
          </p:cNvPr>
          <p:cNvSpPr/>
          <p:nvPr userDrawn="1"/>
        </p:nvSpPr>
        <p:spPr>
          <a:xfrm>
            <a:off x="0" y="6663189"/>
            <a:ext cx="12192000" cy="194811"/>
          </a:xfrm>
          <a:prstGeom prst="rect">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1149542821"/>
      </p:ext>
    </p:extLst>
  </p:cSld>
  <p:clrMapOvr>
    <a:masterClrMapping/>
  </p:clrMapOvr>
  <p:extLst>
    <p:ext uri="{DCECCB84-F9BA-43D5-87BE-67443E8EF086}">
      <p15:sldGuideLst xmlns:p15="http://schemas.microsoft.com/office/powerpoint/2012/main"/>
    </p:ext>
  </p:extLst>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Orange - 2 Column No Tint">
    <p:bg>
      <p:bgPr>
        <a:blipFill dpi="0" rotWithShape="1">
          <a:blip r:embed="rId2">
            <a:lum/>
            <a:extLst>
              <a:ext uri="{96DAC541-7B7A-43D3-8B79-37D633B846F1}">
                <asvg:svgBlip xmlns:asvg="http://schemas.microsoft.com/office/drawing/2016/SVG/main" r:embed="rId3"/>
              </a:ext>
            </a:extLst>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9D855A-1A49-ADBE-89C8-65ECAFD2AAB3}"/>
              </a:ext>
            </a:extLst>
          </p:cNvPr>
          <p:cNvSpPr>
            <a:spLocks noGrp="1"/>
          </p:cNvSpPr>
          <p:nvPr>
            <p:ph type="ctrTitle"/>
          </p:nvPr>
        </p:nvSpPr>
        <p:spPr>
          <a:xfrm>
            <a:off x="515939" y="972000"/>
            <a:ext cx="11160122" cy="720000"/>
          </a:xfrm>
          <a:prstGeom prst="rect">
            <a:avLst/>
          </a:prstGeom>
          <a:ln>
            <a:noFill/>
          </a:ln>
        </p:spPr>
        <p:txBody>
          <a:bodyPr anchor="t">
            <a:noAutofit/>
          </a:bodyPr>
          <a:lstStyle>
            <a:lvl1pPr algn="l">
              <a:defRPr sz="3200">
                <a:solidFill>
                  <a:schemeClr val="tx1"/>
                </a:solidFill>
              </a:defRPr>
            </a:lvl1pPr>
          </a:lstStyle>
          <a:p>
            <a:r>
              <a:rPr lang="en-US"/>
              <a:t>Click to edit Master title style</a:t>
            </a:r>
            <a:endParaRPr lang="en-GB"/>
          </a:p>
        </p:txBody>
      </p:sp>
      <p:sp>
        <p:nvSpPr>
          <p:cNvPr id="3" name="Subtitle 2">
            <a:extLst>
              <a:ext uri="{FF2B5EF4-FFF2-40B4-BE49-F238E27FC236}">
                <a16:creationId xmlns:a16="http://schemas.microsoft.com/office/drawing/2014/main" id="{994AF8D4-DACD-9AF9-364C-02C474BC62A5}"/>
              </a:ext>
            </a:extLst>
          </p:cNvPr>
          <p:cNvSpPr>
            <a:spLocks noGrp="1"/>
          </p:cNvSpPr>
          <p:nvPr>
            <p:ph type="subTitle" idx="1"/>
          </p:nvPr>
        </p:nvSpPr>
        <p:spPr>
          <a:xfrm>
            <a:off x="515937" y="1799186"/>
            <a:ext cx="11160123" cy="358296"/>
          </a:xfrm>
          <a:prstGeom prst="rect">
            <a:avLst/>
          </a:prstGeom>
          <a:ln>
            <a:noFill/>
          </a:ln>
        </p:spPr>
        <p:txBody>
          <a:bodyPr anchor="t">
            <a:noAutofit/>
          </a:bodyPr>
          <a:lstStyle>
            <a:lvl1pPr marL="0" indent="0" algn="l">
              <a:buNone/>
              <a:defRPr sz="2400" b="1">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endParaRPr lang="en-GB" dirty="0"/>
          </a:p>
        </p:txBody>
      </p:sp>
      <p:sp>
        <p:nvSpPr>
          <p:cNvPr id="9" name="Text Placeholder 8">
            <a:extLst>
              <a:ext uri="{FF2B5EF4-FFF2-40B4-BE49-F238E27FC236}">
                <a16:creationId xmlns:a16="http://schemas.microsoft.com/office/drawing/2014/main" id="{92EFEF58-42AF-670A-ABB0-E36C90B7E173}"/>
              </a:ext>
            </a:extLst>
          </p:cNvPr>
          <p:cNvSpPr>
            <a:spLocks noGrp="1"/>
          </p:cNvSpPr>
          <p:nvPr>
            <p:ph type="body" sz="quarter" idx="10"/>
          </p:nvPr>
        </p:nvSpPr>
        <p:spPr>
          <a:xfrm>
            <a:off x="515938" y="2879999"/>
            <a:ext cx="3348037" cy="3428725"/>
          </a:xfrm>
          <a:prstGeom prst="rect">
            <a:avLst/>
          </a:prstGeom>
        </p:spPr>
        <p:txBody>
          <a:bodyPr>
            <a:noAutofit/>
          </a:bodyPr>
          <a:lstStyle>
            <a:lvl1pPr marL="0" indent="0">
              <a:buNone/>
              <a:defRPr sz="1800"/>
            </a:lvl1pPr>
            <a:lvl2pPr marL="457200" indent="0">
              <a:buNone/>
              <a:defRPr/>
            </a:lvl2pPr>
            <a:lvl3pPr marL="914400" indent="0">
              <a:buNone/>
              <a:defRPr/>
            </a:lvl3pPr>
            <a:lvl4pPr marL="1371600" indent="0">
              <a:buNone/>
              <a:defRPr/>
            </a:lvl4pPr>
            <a:lvl5pPr marL="1828800" indent="0">
              <a:buNone/>
              <a:defRPr/>
            </a:lvl5pPr>
          </a:lstStyle>
          <a:p>
            <a:pPr lvl="0"/>
            <a:r>
              <a:rPr lang="en-US"/>
              <a:t>Click to edit Master text styles</a:t>
            </a:r>
          </a:p>
        </p:txBody>
      </p:sp>
      <p:sp>
        <p:nvSpPr>
          <p:cNvPr id="11" name="Text Placeholder 10">
            <a:extLst>
              <a:ext uri="{FF2B5EF4-FFF2-40B4-BE49-F238E27FC236}">
                <a16:creationId xmlns:a16="http://schemas.microsoft.com/office/drawing/2014/main" id="{BA62B451-9077-73D8-F2D3-9A668C4D3685}"/>
              </a:ext>
            </a:extLst>
          </p:cNvPr>
          <p:cNvSpPr>
            <a:spLocks noGrp="1"/>
          </p:cNvSpPr>
          <p:nvPr>
            <p:ph type="body" sz="quarter" idx="11"/>
          </p:nvPr>
        </p:nvSpPr>
        <p:spPr>
          <a:xfrm>
            <a:off x="4403725" y="2879999"/>
            <a:ext cx="7272338" cy="3428725"/>
          </a:xfrm>
          <a:prstGeom prst="rect">
            <a:avLst/>
          </a:prstGeom>
        </p:spPr>
        <p:txBody>
          <a:bodyPr>
            <a:noAutofit/>
          </a:bodyPr>
          <a:lstStyle>
            <a:lvl1pPr>
              <a:defRPr sz="1800"/>
            </a:lvl1pPr>
          </a:lstStyle>
          <a:p>
            <a:pPr lvl="0"/>
            <a:r>
              <a:rPr lang="en-US"/>
              <a:t>Click to edit Master text styles</a:t>
            </a:r>
          </a:p>
        </p:txBody>
      </p:sp>
      <p:sp>
        <p:nvSpPr>
          <p:cNvPr id="4" name="Rectangle 3">
            <a:extLst>
              <a:ext uri="{FF2B5EF4-FFF2-40B4-BE49-F238E27FC236}">
                <a16:creationId xmlns:a16="http://schemas.microsoft.com/office/drawing/2014/main" id="{435A27F0-3839-A7D0-7F6D-1A6BC3598A8A}"/>
              </a:ext>
            </a:extLst>
          </p:cNvPr>
          <p:cNvSpPr/>
          <p:nvPr userDrawn="1"/>
        </p:nvSpPr>
        <p:spPr>
          <a:xfrm>
            <a:off x="0" y="6663189"/>
            <a:ext cx="12192000" cy="194811"/>
          </a:xfrm>
          <a:prstGeom prst="rect">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1024290679"/>
      </p:ext>
    </p:extLst>
  </p:cSld>
  <p:clrMapOvr>
    <a:masterClrMapping/>
  </p:clrMapOvr>
  <p:extLst>
    <p:ext uri="{DCECCB84-F9BA-43D5-87BE-67443E8EF086}">
      <p15:sldGuideLst xmlns:p15="http://schemas.microsoft.com/office/powerpoint/2012/main"/>
    </p:ext>
  </p:extLst>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Red - 2 Column Tint">
    <p:bg>
      <p:bgPr>
        <a:blipFill dpi="0" rotWithShape="1">
          <a:blip r:embed="rId2">
            <a:lum/>
            <a:extLst>
              <a:ext uri="{96DAC541-7B7A-43D3-8B79-37D633B846F1}">
                <asvg:svgBlip xmlns:asvg="http://schemas.microsoft.com/office/drawing/2016/SVG/main" r:embed="rId3"/>
              </a:ext>
            </a:extLst>
          </a:blip>
          <a:srcRect/>
          <a:stretch>
            <a:fillRect/>
          </a:stretch>
        </a:blipFill>
        <a:effectLst/>
      </p:bgPr>
    </p:bg>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5BD52F88-D8C6-5879-4BDC-FC4E70B5F764}"/>
              </a:ext>
            </a:extLst>
          </p:cNvPr>
          <p:cNvSpPr/>
          <p:nvPr userDrawn="1"/>
        </p:nvSpPr>
        <p:spPr>
          <a:xfrm>
            <a:off x="0" y="2573186"/>
            <a:ext cx="12192000" cy="4090003"/>
          </a:xfrm>
          <a:prstGeom prst="rect">
            <a:avLst/>
          </a:prstGeom>
          <a:solidFill>
            <a:schemeClr val="accent4">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a:extLst>
              <a:ext uri="{FF2B5EF4-FFF2-40B4-BE49-F238E27FC236}">
                <a16:creationId xmlns:a16="http://schemas.microsoft.com/office/drawing/2014/main" id="{909D855A-1A49-ADBE-89C8-65ECAFD2AAB3}"/>
              </a:ext>
            </a:extLst>
          </p:cNvPr>
          <p:cNvSpPr>
            <a:spLocks noGrp="1"/>
          </p:cNvSpPr>
          <p:nvPr>
            <p:ph type="ctrTitle"/>
          </p:nvPr>
        </p:nvSpPr>
        <p:spPr>
          <a:xfrm>
            <a:off x="515939" y="972000"/>
            <a:ext cx="11160122" cy="720000"/>
          </a:xfrm>
          <a:prstGeom prst="rect">
            <a:avLst/>
          </a:prstGeom>
          <a:ln>
            <a:noFill/>
          </a:ln>
        </p:spPr>
        <p:txBody>
          <a:bodyPr anchor="t">
            <a:noAutofit/>
          </a:bodyPr>
          <a:lstStyle>
            <a:lvl1pPr algn="l">
              <a:defRPr sz="3200">
                <a:solidFill>
                  <a:schemeClr val="tx1"/>
                </a:solidFill>
              </a:defRPr>
            </a:lvl1pPr>
          </a:lstStyle>
          <a:p>
            <a:r>
              <a:rPr lang="en-US"/>
              <a:t>Click to edit Master title style</a:t>
            </a:r>
            <a:endParaRPr lang="en-GB"/>
          </a:p>
        </p:txBody>
      </p:sp>
      <p:sp>
        <p:nvSpPr>
          <p:cNvPr id="3" name="Subtitle 2">
            <a:extLst>
              <a:ext uri="{FF2B5EF4-FFF2-40B4-BE49-F238E27FC236}">
                <a16:creationId xmlns:a16="http://schemas.microsoft.com/office/drawing/2014/main" id="{994AF8D4-DACD-9AF9-364C-02C474BC62A5}"/>
              </a:ext>
            </a:extLst>
          </p:cNvPr>
          <p:cNvSpPr>
            <a:spLocks noGrp="1"/>
          </p:cNvSpPr>
          <p:nvPr>
            <p:ph type="subTitle" idx="1"/>
          </p:nvPr>
        </p:nvSpPr>
        <p:spPr>
          <a:xfrm>
            <a:off x="515937" y="1799186"/>
            <a:ext cx="11160123" cy="358296"/>
          </a:xfrm>
          <a:prstGeom prst="rect">
            <a:avLst/>
          </a:prstGeom>
          <a:ln>
            <a:noFill/>
          </a:ln>
        </p:spPr>
        <p:txBody>
          <a:bodyPr anchor="t">
            <a:noAutofit/>
          </a:bodyPr>
          <a:lstStyle>
            <a:lvl1pPr marL="0" indent="0" algn="l">
              <a:buNone/>
              <a:defRPr sz="2400" b="1">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endParaRPr lang="en-GB" dirty="0"/>
          </a:p>
        </p:txBody>
      </p:sp>
      <p:sp>
        <p:nvSpPr>
          <p:cNvPr id="9" name="Text Placeholder 8">
            <a:extLst>
              <a:ext uri="{FF2B5EF4-FFF2-40B4-BE49-F238E27FC236}">
                <a16:creationId xmlns:a16="http://schemas.microsoft.com/office/drawing/2014/main" id="{92EFEF58-42AF-670A-ABB0-E36C90B7E173}"/>
              </a:ext>
            </a:extLst>
          </p:cNvPr>
          <p:cNvSpPr>
            <a:spLocks noGrp="1"/>
          </p:cNvSpPr>
          <p:nvPr>
            <p:ph type="body" sz="quarter" idx="10"/>
          </p:nvPr>
        </p:nvSpPr>
        <p:spPr>
          <a:xfrm>
            <a:off x="515938" y="2879999"/>
            <a:ext cx="3348037" cy="3428725"/>
          </a:xfrm>
          <a:prstGeom prst="rect">
            <a:avLst/>
          </a:prstGeom>
        </p:spPr>
        <p:txBody>
          <a:bodyPr>
            <a:noAutofit/>
          </a:bodyPr>
          <a:lstStyle>
            <a:lvl1pPr marL="0" indent="0">
              <a:buNone/>
              <a:defRPr sz="1800"/>
            </a:lvl1pPr>
            <a:lvl2pPr marL="457200" indent="0">
              <a:buNone/>
              <a:defRPr/>
            </a:lvl2pPr>
            <a:lvl3pPr marL="914400" indent="0">
              <a:buNone/>
              <a:defRPr/>
            </a:lvl3pPr>
            <a:lvl4pPr marL="1371600" indent="0">
              <a:buNone/>
              <a:defRPr/>
            </a:lvl4pPr>
            <a:lvl5pPr marL="1828800" indent="0">
              <a:buNone/>
              <a:defRPr/>
            </a:lvl5pPr>
          </a:lstStyle>
          <a:p>
            <a:pPr lvl="0"/>
            <a:r>
              <a:rPr lang="en-US"/>
              <a:t>Click to edit Master text styles</a:t>
            </a:r>
          </a:p>
        </p:txBody>
      </p:sp>
      <p:sp>
        <p:nvSpPr>
          <p:cNvPr id="11" name="Text Placeholder 10">
            <a:extLst>
              <a:ext uri="{FF2B5EF4-FFF2-40B4-BE49-F238E27FC236}">
                <a16:creationId xmlns:a16="http://schemas.microsoft.com/office/drawing/2014/main" id="{BA62B451-9077-73D8-F2D3-9A668C4D3685}"/>
              </a:ext>
            </a:extLst>
          </p:cNvPr>
          <p:cNvSpPr>
            <a:spLocks noGrp="1"/>
          </p:cNvSpPr>
          <p:nvPr>
            <p:ph type="body" sz="quarter" idx="11"/>
          </p:nvPr>
        </p:nvSpPr>
        <p:spPr>
          <a:xfrm>
            <a:off x="4403725" y="2879999"/>
            <a:ext cx="7272338" cy="3428725"/>
          </a:xfrm>
          <a:prstGeom prst="rect">
            <a:avLst/>
          </a:prstGeom>
        </p:spPr>
        <p:txBody>
          <a:bodyPr>
            <a:noAutofit/>
          </a:bodyPr>
          <a:lstStyle>
            <a:lvl1pPr>
              <a:defRPr sz="1800"/>
            </a:lvl1pPr>
          </a:lstStyle>
          <a:p>
            <a:pPr lvl="0"/>
            <a:r>
              <a:rPr lang="en-US"/>
              <a:t>Click to edit Master text styles</a:t>
            </a:r>
          </a:p>
        </p:txBody>
      </p:sp>
      <p:sp>
        <p:nvSpPr>
          <p:cNvPr id="4" name="Rectangle 3">
            <a:extLst>
              <a:ext uri="{FF2B5EF4-FFF2-40B4-BE49-F238E27FC236}">
                <a16:creationId xmlns:a16="http://schemas.microsoft.com/office/drawing/2014/main" id="{435A27F0-3839-A7D0-7F6D-1A6BC3598A8A}"/>
              </a:ext>
            </a:extLst>
          </p:cNvPr>
          <p:cNvSpPr/>
          <p:nvPr userDrawn="1"/>
        </p:nvSpPr>
        <p:spPr>
          <a:xfrm>
            <a:off x="0" y="6663189"/>
            <a:ext cx="12192000" cy="194811"/>
          </a:xfrm>
          <a:prstGeom prst="rect">
            <a:avLst/>
          </a:prstGeom>
          <a:solidFill>
            <a:schemeClr val="accent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963771844"/>
      </p:ext>
    </p:extLst>
  </p:cSld>
  <p:clrMapOvr>
    <a:masterClrMapping/>
  </p:clrMapOvr>
  <p:extLst>
    <p:ext uri="{DCECCB84-F9BA-43D5-87BE-67443E8EF086}">
      <p15:sldGuideLst xmlns:p15="http://schemas.microsoft.com/office/powerpoint/2012/main"/>
    </p:ext>
  </p:extLst>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Green - 2 Column No Tint">
    <p:bg>
      <p:bgPr>
        <a:blipFill dpi="0" rotWithShape="1">
          <a:blip r:embed="rId2">
            <a:lum/>
            <a:extLst>
              <a:ext uri="{96DAC541-7B7A-43D3-8B79-37D633B846F1}">
                <asvg:svgBlip xmlns:asvg="http://schemas.microsoft.com/office/drawing/2016/SVG/main" r:embed="rId3"/>
              </a:ext>
            </a:extLst>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9D855A-1A49-ADBE-89C8-65ECAFD2AAB3}"/>
              </a:ext>
            </a:extLst>
          </p:cNvPr>
          <p:cNvSpPr>
            <a:spLocks noGrp="1"/>
          </p:cNvSpPr>
          <p:nvPr>
            <p:ph type="ctrTitle"/>
          </p:nvPr>
        </p:nvSpPr>
        <p:spPr>
          <a:xfrm>
            <a:off x="515939" y="972000"/>
            <a:ext cx="11160122" cy="720000"/>
          </a:xfrm>
          <a:prstGeom prst="rect">
            <a:avLst/>
          </a:prstGeom>
          <a:ln>
            <a:noFill/>
          </a:ln>
        </p:spPr>
        <p:txBody>
          <a:bodyPr anchor="t">
            <a:noAutofit/>
          </a:bodyPr>
          <a:lstStyle>
            <a:lvl1pPr algn="l">
              <a:defRPr sz="3200">
                <a:solidFill>
                  <a:schemeClr val="tx1"/>
                </a:solidFill>
              </a:defRPr>
            </a:lvl1pPr>
          </a:lstStyle>
          <a:p>
            <a:r>
              <a:rPr lang="en-US"/>
              <a:t>Click to edit Master title style</a:t>
            </a:r>
            <a:endParaRPr lang="en-GB"/>
          </a:p>
        </p:txBody>
      </p:sp>
      <p:sp>
        <p:nvSpPr>
          <p:cNvPr id="3" name="Subtitle 2">
            <a:extLst>
              <a:ext uri="{FF2B5EF4-FFF2-40B4-BE49-F238E27FC236}">
                <a16:creationId xmlns:a16="http://schemas.microsoft.com/office/drawing/2014/main" id="{994AF8D4-DACD-9AF9-364C-02C474BC62A5}"/>
              </a:ext>
            </a:extLst>
          </p:cNvPr>
          <p:cNvSpPr>
            <a:spLocks noGrp="1"/>
          </p:cNvSpPr>
          <p:nvPr>
            <p:ph type="subTitle" idx="1"/>
          </p:nvPr>
        </p:nvSpPr>
        <p:spPr>
          <a:xfrm>
            <a:off x="515937" y="1799186"/>
            <a:ext cx="11160123" cy="358296"/>
          </a:xfrm>
          <a:prstGeom prst="rect">
            <a:avLst/>
          </a:prstGeom>
          <a:ln>
            <a:noFill/>
          </a:ln>
        </p:spPr>
        <p:txBody>
          <a:bodyPr anchor="t">
            <a:noAutofit/>
          </a:bodyPr>
          <a:lstStyle>
            <a:lvl1pPr marL="0" indent="0" algn="l">
              <a:buNone/>
              <a:defRPr sz="2400" b="1">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endParaRPr lang="en-GB" dirty="0"/>
          </a:p>
        </p:txBody>
      </p:sp>
      <p:sp>
        <p:nvSpPr>
          <p:cNvPr id="9" name="Text Placeholder 8">
            <a:extLst>
              <a:ext uri="{FF2B5EF4-FFF2-40B4-BE49-F238E27FC236}">
                <a16:creationId xmlns:a16="http://schemas.microsoft.com/office/drawing/2014/main" id="{92EFEF58-42AF-670A-ABB0-E36C90B7E173}"/>
              </a:ext>
            </a:extLst>
          </p:cNvPr>
          <p:cNvSpPr>
            <a:spLocks noGrp="1"/>
          </p:cNvSpPr>
          <p:nvPr>
            <p:ph type="body" sz="quarter" idx="10"/>
          </p:nvPr>
        </p:nvSpPr>
        <p:spPr>
          <a:xfrm>
            <a:off x="515938" y="2879999"/>
            <a:ext cx="3348037" cy="3428725"/>
          </a:xfrm>
          <a:prstGeom prst="rect">
            <a:avLst/>
          </a:prstGeom>
        </p:spPr>
        <p:txBody>
          <a:bodyPr>
            <a:noAutofit/>
          </a:bodyPr>
          <a:lstStyle>
            <a:lvl1pPr marL="0" indent="0">
              <a:buNone/>
              <a:defRPr sz="1800"/>
            </a:lvl1pPr>
            <a:lvl2pPr marL="457200" indent="0">
              <a:buNone/>
              <a:defRPr/>
            </a:lvl2pPr>
            <a:lvl3pPr marL="914400" indent="0">
              <a:buNone/>
              <a:defRPr/>
            </a:lvl3pPr>
            <a:lvl4pPr marL="1371600" indent="0">
              <a:buNone/>
              <a:defRPr/>
            </a:lvl4pPr>
            <a:lvl5pPr marL="1828800" indent="0">
              <a:buNone/>
              <a:defRPr/>
            </a:lvl5pPr>
          </a:lstStyle>
          <a:p>
            <a:pPr lvl="0"/>
            <a:r>
              <a:rPr lang="en-US"/>
              <a:t>Click to edit Master text styles</a:t>
            </a:r>
          </a:p>
        </p:txBody>
      </p:sp>
      <p:sp>
        <p:nvSpPr>
          <p:cNvPr id="11" name="Text Placeholder 10">
            <a:extLst>
              <a:ext uri="{FF2B5EF4-FFF2-40B4-BE49-F238E27FC236}">
                <a16:creationId xmlns:a16="http://schemas.microsoft.com/office/drawing/2014/main" id="{BA62B451-9077-73D8-F2D3-9A668C4D3685}"/>
              </a:ext>
            </a:extLst>
          </p:cNvPr>
          <p:cNvSpPr>
            <a:spLocks noGrp="1"/>
          </p:cNvSpPr>
          <p:nvPr>
            <p:ph type="body" sz="quarter" idx="11"/>
          </p:nvPr>
        </p:nvSpPr>
        <p:spPr>
          <a:xfrm>
            <a:off x="4403725" y="2879999"/>
            <a:ext cx="7272338" cy="3428725"/>
          </a:xfrm>
          <a:prstGeom prst="rect">
            <a:avLst/>
          </a:prstGeom>
        </p:spPr>
        <p:txBody>
          <a:bodyPr>
            <a:noAutofit/>
          </a:bodyPr>
          <a:lstStyle>
            <a:lvl1pPr>
              <a:defRPr sz="1800"/>
            </a:lvl1pPr>
          </a:lstStyle>
          <a:p>
            <a:pPr lvl="0"/>
            <a:r>
              <a:rPr lang="en-US"/>
              <a:t>Click to edit Master text styles</a:t>
            </a:r>
          </a:p>
        </p:txBody>
      </p:sp>
      <p:sp>
        <p:nvSpPr>
          <p:cNvPr id="4" name="Rectangle 3">
            <a:extLst>
              <a:ext uri="{FF2B5EF4-FFF2-40B4-BE49-F238E27FC236}">
                <a16:creationId xmlns:a16="http://schemas.microsoft.com/office/drawing/2014/main" id="{435A27F0-3839-A7D0-7F6D-1A6BC3598A8A}"/>
              </a:ext>
            </a:extLst>
          </p:cNvPr>
          <p:cNvSpPr/>
          <p:nvPr userDrawn="1"/>
        </p:nvSpPr>
        <p:spPr>
          <a:xfrm>
            <a:off x="0" y="6663189"/>
            <a:ext cx="12192000" cy="194811"/>
          </a:xfrm>
          <a:prstGeom prst="rect">
            <a:avLst/>
          </a:prstGeom>
          <a:solidFill>
            <a:schemeClr val="accent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970833012"/>
      </p:ext>
    </p:extLst>
  </p:cSld>
  <p:clrMapOvr>
    <a:masterClrMapping/>
  </p:clrMapOvr>
  <p:extLst>
    <p:ext uri="{DCECCB84-F9BA-43D5-87BE-67443E8EF086}">
      <p15:sldGuideLst xmlns:p15="http://schemas.microsoft.com/office/powerpoint/2012/main"/>
    </p:ext>
  </p:extLst>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Green - 2 Column Tint">
    <p:bg>
      <p:bgPr>
        <a:blipFill dpi="0" rotWithShape="1">
          <a:blip r:embed="rId2">
            <a:lum/>
            <a:extLst>
              <a:ext uri="{96DAC541-7B7A-43D3-8B79-37D633B846F1}">
                <asvg:svgBlip xmlns:asvg="http://schemas.microsoft.com/office/drawing/2016/SVG/main" r:embed="rId3"/>
              </a:ext>
            </a:extLst>
          </a:blip>
          <a:srcRect/>
          <a:stretch>
            <a:fillRect/>
          </a:stretch>
        </a:blipFill>
        <a:effectLst/>
      </p:bgPr>
    </p:bg>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E7C7E32D-A899-0F31-4ADC-52D959340D5F}"/>
              </a:ext>
            </a:extLst>
          </p:cNvPr>
          <p:cNvSpPr/>
          <p:nvPr userDrawn="1"/>
        </p:nvSpPr>
        <p:spPr>
          <a:xfrm>
            <a:off x="0" y="2573186"/>
            <a:ext cx="12192000" cy="4090003"/>
          </a:xfrm>
          <a:prstGeom prst="rect">
            <a:avLst/>
          </a:prstGeom>
          <a:solidFill>
            <a:schemeClr val="accent5">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a:extLst>
              <a:ext uri="{FF2B5EF4-FFF2-40B4-BE49-F238E27FC236}">
                <a16:creationId xmlns:a16="http://schemas.microsoft.com/office/drawing/2014/main" id="{909D855A-1A49-ADBE-89C8-65ECAFD2AAB3}"/>
              </a:ext>
            </a:extLst>
          </p:cNvPr>
          <p:cNvSpPr>
            <a:spLocks noGrp="1"/>
          </p:cNvSpPr>
          <p:nvPr>
            <p:ph type="ctrTitle"/>
          </p:nvPr>
        </p:nvSpPr>
        <p:spPr>
          <a:xfrm>
            <a:off x="515939" y="972000"/>
            <a:ext cx="11160122" cy="720000"/>
          </a:xfrm>
          <a:prstGeom prst="rect">
            <a:avLst/>
          </a:prstGeom>
          <a:ln>
            <a:noFill/>
          </a:ln>
        </p:spPr>
        <p:txBody>
          <a:bodyPr anchor="t">
            <a:noAutofit/>
          </a:bodyPr>
          <a:lstStyle>
            <a:lvl1pPr algn="l">
              <a:defRPr sz="3200">
                <a:solidFill>
                  <a:schemeClr val="tx1"/>
                </a:solidFill>
              </a:defRPr>
            </a:lvl1pPr>
          </a:lstStyle>
          <a:p>
            <a:r>
              <a:rPr lang="en-US"/>
              <a:t>Click to edit Master title style</a:t>
            </a:r>
            <a:endParaRPr lang="en-GB"/>
          </a:p>
        </p:txBody>
      </p:sp>
      <p:sp>
        <p:nvSpPr>
          <p:cNvPr id="3" name="Subtitle 2">
            <a:extLst>
              <a:ext uri="{FF2B5EF4-FFF2-40B4-BE49-F238E27FC236}">
                <a16:creationId xmlns:a16="http://schemas.microsoft.com/office/drawing/2014/main" id="{994AF8D4-DACD-9AF9-364C-02C474BC62A5}"/>
              </a:ext>
            </a:extLst>
          </p:cNvPr>
          <p:cNvSpPr>
            <a:spLocks noGrp="1"/>
          </p:cNvSpPr>
          <p:nvPr>
            <p:ph type="subTitle" idx="1"/>
          </p:nvPr>
        </p:nvSpPr>
        <p:spPr>
          <a:xfrm>
            <a:off x="515937" y="1799186"/>
            <a:ext cx="11160123" cy="358296"/>
          </a:xfrm>
          <a:prstGeom prst="rect">
            <a:avLst/>
          </a:prstGeom>
          <a:ln>
            <a:noFill/>
          </a:ln>
        </p:spPr>
        <p:txBody>
          <a:bodyPr anchor="t">
            <a:noAutofit/>
          </a:bodyPr>
          <a:lstStyle>
            <a:lvl1pPr marL="0" indent="0" algn="l">
              <a:buNone/>
              <a:defRPr sz="2400" b="1">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endParaRPr lang="en-GB" dirty="0"/>
          </a:p>
        </p:txBody>
      </p:sp>
      <p:sp>
        <p:nvSpPr>
          <p:cNvPr id="9" name="Text Placeholder 8">
            <a:extLst>
              <a:ext uri="{FF2B5EF4-FFF2-40B4-BE49-F238E27FC236}">
                <a16:creationId xmlns:a16="http://schemas.microsoft.com/office/drawing/2014/main" id="{92EFEF58-42AF-670A-ABB0-E36C90B7E173}"/>
              </a:ext>
            </a:extLst>
          </p:cNvPr>
          <p:cNvSpPr>
            <a:spLocks noGrp="1"/>
          </p:cNvSpPr>
          <p:nvPr>
            <p:ph type="body" sz="quarter" idx="10"/>
          </p:nvPr>
        </p:nvSpPr>
        <p:spPr>
          <a:xfrm>
            <a:off x="515938" y="2879999"/>
            <a:ext cx="3348037" cy="3428725"/>
          </a:xfrm>
          <a:prstGeom prst="rect">
            <a:avLst/>
          </a:prstGeom>
        </p:spPr>
        <p:txBody>
          <a:bodyPr>
            <a:noAutofit/>
          </a:bodyPr>
          <a:lstStyle>
            <a:lvl1pPr marL="0" indent="0">
              <a:buNone/>
              <a:defRPr sz="1800"/>
            </a:lvl1pPr>
            <a:lvl2pPr marL="457200" indent="0">
              <a:buNone/>
              <a:defRPr/>
            </a:lvl2pPr>
            <a:lvl3pPr marL="914400" indent="0">
              <a:buNone/>
              <a:defRPr/>
            </a:lvl3pPr>
            <a:lvl4pPr marL="1371600" indent="0">
              <a:buNone/>
              <a:defRPr/>
            </a:lvl4pPr>
            <a:lvl5pPr marL="1828800" indent="0">
              <a:buNone/>
              <a:defRPr/>
            </a:lvl5pPr>
          </a:lstStyle>
          <a:p>
            <a:pPr lvl="0"/>
            <a:r>
              <a:rPr lang="en-US"/>
              <a:t>Click to edit Master text styles</a:t>
            </a:r>
          </a:p>
        </p:txBody>
      </p:sp>
      <p:sp>
        <p:nvSpPr>
          <p:cNvPr id="11" name="Text Placeholder 10">
            <a:extLst>
              <a:ext uri="{FF2B5EF4-FFF2-40B4-BE49-F238E27FC236}">
                <a16:creationId xmlns:a16="http://schemas.microsoft.com/office/drawing/2014/main" id="{BA62B451-9077-73D8-F2D3-9A668C4D3685}"/>
              </a:ext>
            </a:extLst>
          </p:cNvPr>
          <p:cNvSpPr>
            <a:spLocks noGrp="1"/>
          </p:cNvSpPr>
          <p:nvPr>
            <p:ph type="body" sz="quarter" idx="11"/>
          </p:nvPr>
        </p:nvSpPr>
        <p:spPr>
          <a:xfrm>
            <a:off x="4403725" y="2879999"/>
            <a:ext cx="7272338" cy="3428725"/>
          </a:xfrm>
          <a:prstGeom prst="rect">
            <a:avLst/>
          </a:prstGeom>
        </p:spPr>
        <p:txBody>
          <a:bodyPr>
            <a:noAutofit/>
          </a:bodyPr>
          <a:lstStyle>
            <a:lvl1pPr>
              <a:defRPr sz="1800"/>
            </a:lvl1pPr>
          </a:lstStyle>
          <a:p>
            <a:pPr lvl="0"/>
            <a:r>
              <a:rPr lang="en-US"/>
              <a:t>Click to edit Master text styles</a:t>
            </a:r>
          </a:p>
        </p:txBody>
      </p:sp>
      <p:sp>
        <p:nvSpPr>
          <p:cNvPr id="4" name="Rectangle 3">
            <a:extLst>
              <a:ext uri="{FF2B5EF4-FFF2-40B4-BE49-F238E27FC236}">
                <a16:creationId xmlns:a16="http://schemas.microsoft.com/office/drawing/2014/main" id="{435A27F0-3839-A7D0-7F6D-1A6BC3598A8A}"/>
              </a:ext>
            </a:extLst>
          </p:cNvPr>
          <p:cNvSpPr/>
          <p:nvPr userDrawn="1"/>
        </p:nvSpPr>
        <p:spPr>
          <a:xfrm>
            <a:off x="0" y="6663189"/>
            <a:ext cx="12192000" cy="194811"/>
          </a:xfrm>
          <a:prstGeom prst="rect">
            <a:avLst/>
          </a:prstGeom>
          <a:solidFill>
            <a:schemeClr val="accent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91913382"/>
      </p:ext>
    </p:extLst>
  </p:cSld>
  <p:clrMapOvr>
    <a:masterClrMapping/>
  </p:clrMapOvr>
  <p:extLst>
    <p:ext uri="{DCECCB84-F9BA-43D5-87BE-67443E8EF086}">
      <p15:sldGuideLst xmlns:p15="http://schemas.microsoft.com/office/powerpoint/2012/main"/>
    </p:ext>
  </p:extLst>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Yellow - 2 Column No Tint">
    <p:bg>
      <p:bgPr>
        <a:blipFill dpi="0" rotWithShape="1">
          <a:blip r:embed="rId2">
            <a:lum/>
            <a:extLst>
              <a:ext uri="{96DAC541-7B7A-43D3-8B79-37D633B846F1}">
                <asvg:svgBlip xmlns:asvg="http://schemas.microsoft.com/office/drawing/2016/SVG/main" r:embed="rId3"/>
              </a:ext>
            </a:extLst>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9D855A-1A49-ADBE-89C8-65ECAFD2AAB3}"/>
              </a:ext>
            </a:extLst>
          </p:cNvPr>
          <p:cNvSpPr>
            <a:spLocks noGrp="1"/>
          </p:cNvSpPr>
          <p:nvPr>
            <p:ph type="ctrTitle"/>
          </p:nvPr>
        </p:nvSpPr>
        <p:spPr>
          <a:xfrm>
            <a:off x="515939" y="972000"/>
            <a:ext cx="11160122" cy="720000"/>
          </a:xfrm>
          <a:prstGeom prst="rect">
            <a:avLst/>
          </a:prstGeom>
          <a:ln>
            <a:noFill/>
          </a:ln>
        </p:spPr>
        <p:txBody>
          <a:bodyPr anchor="t">
            <a:noAutofit/>
          </a:bodyPr>
          <a:lstStyle>
            <a:lvl1pPr algn="l">
              <a:defRPr sz="3200">
                <a:solidFill>
                  <a:schemeClr val="tx1"/>
                </a:solidFill>
              </a:defRPr>
            </a:lvl1pPr>
          </a:lstStyle>
          <a:p>
            <a:r>
              <a:rPr lang="en-US"/>
              <a:t>Click to edit Master title style</a:t>
            </a:r>
            <a:endParaRPr lang="en-GB"/>
          </a:p>
        </p:txBody>
      </p:sp>
      <p:sp>
        <p:nvSpPr>
          <p:cNvPr id="3" name="Subtitle 2">
            <a:extLst>
              <a:ext uri="{FF2B5EF4-FFF2-40B4-BE49-F238E27FC236}">
                <a16:creationId xmlns:a16="http://schemas.microsoft.com/office/drawing/2014/main" id="{994AF8D4-DACD-9AF9-364C-02C474BC62A5}"/>
              </a:ext>
            </a:extLst>
          </p:cNvPr>
          <p:cNvSpPr>
            <a:spLocks noGrp="1"/>
          </p:cNvSpPr>
          <p:nvPr>
            <p:ph type="subTitle" idx="1"/>
          </p:nvPr>
        </p:nvSpPr>
        <p:spPr>
          <a:xfrm>
            <a:off x="515937" y="1799186"/>
            <a:ext cx="11160123" cy="358296"/>
          </a:xfrm>
          <a:prstGeom prst="rect">
            <a:avLst/>
          </a:prstGeom>
          <a:ln>
            <a:noFill/>
          </a:ln>
        </p:spPr>
        <p:txBody>
          <a:bodyPr anchor="t">
            <a:noAutofit/>
          </a:bodyPr>
          <a:lstStyle>
            <a:lvl1pPr marL="0" indent="0" algn="l">
              <a:buNone/>
              <a:defRPr sz="2400" b="1">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endParaRPr lang="en-GB" dirty="0"/>
          </a:p>
        </p:txBody>
      </p:sp>
      <p:sp>
        <p:nvSpPr>
          <p:cNvPr id="9" name="Text Placeholder 8">
            <a:extLst>
              <a:ext uri="{FF2B5EF4-FFF2-40B4-BE49-F238E27FC236}">
                <a16:creationId xmlns:a16="http://schemas.microsoft.com/office/drawing/2014/main" id="{92EFEF58-42AF-670A-ABB0-E36C90B7E173}"/>
              </a:ext>
            </a:extLst>
          </p:cNvPr>
          <p:cNvSpPr>
            <a:spLocks noGrp="1"/>
          </p:cNvSpPr>
          <p:nvPr>
            <p:ph type="body" sz="quarter" idx="10"/>
          </p:nvPr>
        </p:nvSpPr>
        <p:spPr>
          <a:xfrm>
            <a:off x="515938" y="2879999"/>
            <a:ext cx="3348037" cy="3428725"/>
          </a:xfrm>
          <a:prstGeom prst="rect">
            <a:avLst/>
          </a:prstGeom>
        </p:spPr>
        <p:txBody>
          <a:bodyPr>
            <a:noAutofit/>
          </a:bodyPr>
          <a:lstStyle>
            <a:lvl1pPr marL="0" indent="0">
              <a:buNone/>
              <a:defRPr sz="1800"/>
            </a:lvl1pPr>
            <a:lvl2pPr marL="457200" indent="0">
              <a:buNone/>
              <a:defRPr/>
            </a:lvl2pPr>
            <a:lvl3pPr marL="914400" indent="0">
              <a:buNone/>
              <a:defRPr/>
            </a:lvl3pPr>
            <a:lvl4pPr marL="1371600" indent="0">
              <a:buNone/>
              <a:defRPr/>
            </a:lvl4pPr>
            <a:lvl5pPr marL="1828800" indent="0">
              <a:buNone/>
              <a:defRPr/>
            </a:lvl5pPr>
          </a:lstStyle>
          <a:p>
            <a:pPr lvl="0"/>
            <a:r>
              <a:rPr lang="en-US"/>
              <a:t>Click to edit Master text styles</a:t>
            </a:r>
          </a:p>
        </p:txBody>
      </p:sp>
      <p:sp>
        <p:nvSpPr>
          <p:cNvPr id="11" name="Text Placeholder 10">
            <a:extLst>
              <a:ext uri="{FF2B5EF4-FFF2-40B4-BE49-F238E27FC236}">
                <a16:creationId xmlns:a16="http://schemas.microsoft.com/office/drawing/2014/main" id="{BA62B451-9077-73D8-F2D3-9A668C4D3685}"/>
              </a:ext>
            </a:extLst>
          </p:cNvPr>
          <p:cNvSpPr>
            <a:spLocks noGrp="1"/>
          </p:cNvSpPr>
          <p:nvPr>
            <p:ph type="body" sz="quarter" idx="11"/>
          </p:nvPr>
        </p:nvSpPr>
        <p:spPr>
          <a:xfrm>
            <a:off x="4403725" y="2879999"/>
            <a:ext cx="7272338" cy="3428725"/>
          </a:xfrm>
          <a:prstGeom prst="rect">
            <a:avLst/>
          </a:prstGeom>
        </p:spPr>
        <p:txBody>
          <a:bodyPr>
            <a:noAutofit/>
          </a:bodyPr>
          <a:lstStyle>
            <a:lvl1pPr>
              <a:defRPr sz="1800"/>
            </a:lvl1pPr>
          </a:lstStyle>
          <a:p>
            <a:pPr lvl="0"/>
            <a:r>
              <a:rPr lang="en-US"/>
              <a:t>Click to edit Master text styles</a:t>
            </a:r>
          </a:p>
        </p:txBody>
      </p:sp>
      <p:sp>
        <p:nvSpPr>
          <p:cNvPr id="4" name="Rectangle 3">
            <a:extLst>
              <a:ext uri="{FF2B5EF4-FFF2-40B4-BE49-F238E27FC236}">
                <a16:creationId xmlns:a16="http://schemas.microsoft.com/office/drawing/2014/main" id="{435A27F0-3839-A7D0-7F6D-1A6BC3598A8A}"/>
              </a:ext>
            </a:extLst>
          </p:cNvPr>
          <p:cNvSpPr/>
          <p:nvPr userDrawn="1"/>
        </p:nvSpPr>
        <p:spPr>
          <a:xfrm>
            <a:off x="0" y="6663189"/>
            <a:ext cx="12192000" cy="194811"/>
          </a:xfrm>
          <a:prstGeom prst="rect">
            <a:avLst/>
          </a:prstGeom>
          <a:solidFill>
            <a:schemeClr val="accent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1732928513"/>
      </p:ext>
    </p:extLst>
  </p:cSld>
  <p:clrMapOvr>
    <a:masterClrMapping/>
  </p:clrMapOvr>
  <p:extLst>
    <p:ext uri="{DCECCB84-F9BA-43D5-87BE-67443E8EF086}">
      <p15:sldGuideLst xmlns:p15="http://schemas.microsoft.com/office/powerpoint/2012/main"/>
    </p:ext>
  </p:extLst>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Yellow - 2 Column Tint">
    <p:bg>
      <p:bgPr>
        <a:blipFill dpi="0" rotWithShape="1">
          <a:blip r:embed="rId2">
            <a:lum/>
            <a:extLst>
              <a:ext uri="{96DAC541-7B7A-43D3-8B79-37D633B846F1}">
                <asvg:svgBlip xmlns:asvg="http://schemas.microsoft.com/office/drawing/2016/SVG/main" r:embed="rId3"/>
              </a:ext>
            </a:extLst>
          </a:blip>
          <a:srcRect/>
          <a:stretch>
            <a:fillRect/>
          </a:stretch>
        </a:blipFill>
        <a:effectLst/>
      </p:bgPr>
    </p:bg>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F1FC9CCB-87D0-1C15-B4DB-89C7E4705898}"/>
              </a:ext>
            </a:extLst>
          </p:cNvPr>
          <p:cNvSpPr/>
          <p:nvPr userDrawn="1"/>
        </p:nvSpPr>
        <p:spPr>
          <a:xfrm>
            <a:off x="0" y="2573186"/>
            <a:ext cx="12192000" cy="4090003"/>
          </a:xfrm>
          <a:prstGeom prst="rect">
            <a:avLst/>
          </a:prstGeom>
          <a:solidFill>
            <a:schemeClr val="accent6">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a:extLst>
              <a:ext uri="{FF2B5EF4-FFF2-40B4-BE49-F238E27FC236}">
                <a16:creationId xmlns:a16="http://schemas.microsoft.com/office/drawing/2014/main" id="{909D855A-1A49-ADBE-89C8-65ECAFD2AAB3}"/>
              </a:ext>
            </a:extLst>
          </p:cNvPr>
          <p:cNvSpPr>
            <a:spLocks noGrp="1"/>
          </p:cNvSpPr>
          <p:nvPr>
            <p:ph type="ctrTitle"/>
          </p:nvPr>
        </p:nvSpPr>
        <p:spPr>
          <a:xfrm>
            <a:off x="515939" y="972000"/>
            <a:ext cx="11160122" cy="720000"/>
          </a:xfrm>
          <a:prstGeom prst="rect">
            <a:avLst/>
          </a:prstGeom>
          <a:ln>
            <a:noFill/>
          </a:ln>
        </p:spPr>
        <p:txBody>
          <a:bodyPr anchor="t">
            <a:noAutofit/>
          </a:bodyPr>
          <a:lstStyle>
            <a:lvl1pPr algn="l">
              <a:defRPr sz="3200">
                <a:solidFill>
                  <a:schemeClr val="tx1"/>
                </a:solidFill>
              </a:defRPr>
            </a:lvl1pPr>
          </a:lstStyle>
          <a:p>
            <a:r>
              <a:rPr lang="en-US"/>
              <a:t>Click to edit Master title style</a:t>
            </a:r>
            <a:endParaRPr lang="en-GB"/>
          </a:p>
        </p:txBody>
      </p:sp>
      <p:sp>
        <p:nvSpPr>
          <p:cNvPr id="3" name="Subtitle 2">
            <a:extLst>
              <a:ext uri="{FF2B5EF4-FFF2-40B4-BE49-F238E27FC236}">
                <a16:creationId xmlns:a16="http://schemas.microsoft.com/office/drawing/2014/main" id="{994AF8D4-DACD-9AF9-364C-02C474BC62A5}"/>
              </a:ext>
            </a:extLst>
          </p:cNvPr>
          <p:cNvSpPr>
            <a:spLocks noGrp="1"/>
          </p:cNvSpPr>
          <p:nvPr>
            <p:ph type="subTitle" idx="1"/>
          </p:nvPr>
        </p:nvSpPr>
        <p:spPr>
          <a:xfrm>
            <a:off x="515937" y="1799186"/>
            <a:ext cx="11160123" cy="358296"/>
          </a:xfrm>
          <a:prstGeom prst="rect">
            <a:avLst/>
          </a:prstGeom>
          <a:ln>
            <a:noFill/>
          </a:ln>
        </p:spPr>
        <p:txBody>
          <a:bodyPr anchor="t">
            <a:noAutofit/>
          </a:bodyPr>
          <a:lstStyle>
            <a:lvl1pPr marL="0" indent="0" algn="l">
              <a:buNone/>
              <a:defRPr sz="2400" b="1">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endParaRPr lang="en-GB" dirty="0"/>
          </a:p>
        </p:txBody>
      </p:sp>
      <p:sp>
        <p:nvSpPr>
          <p:cNvPr id="9" name="Text Placeholder 8">
            <a:extLst>
              <a:ext uri="{FF2B5EF4-FFF2-40B4-BE49-F238E27FC236}">
                <a16:creationId xmlns:a16="http://schemas.microsoft.com/office/drawing/2014/main" id="{92EFEF58-42AF-670A-ABB0-E36C90B7E173}"/>
              </a:ext>
            </a:extLst>
          </p:cNvPr>
          <p:cNvSpPr>
            <a:spLocks noGrp="1"/>
          </p:cNvSpPr>
          <p:nvPr>
            <p:ph type="body" sz="quarter" idx="10"/>
          </p:nvPr>
        </p:nvSpPr>
        <p:spPr>
          <a:xfrm>
            <a:off x="515938" y="2879999"/>
            <a:ext cx="3348037" cy="3428725"/>
          </a:xfrm>
          <a:prstGeom prst="rect">
            <a:avLst/>
          </a:prstGeom>
        </p:spPr>
        <p:txBody>
          <a:bodyPr>
            <a:noAutofit/>
          </a:bodyPr>
          <a:lstStyle>
            <a:lvl1pPr marL="0" indent="0">
              <a:buNone/>
              <a:defRPr sz="1800"/>
            </a:lvl1pPr>
            <a:lvl2pPr marL="457200" indent="0">
              <a:buNone/>
              <a:defRPr/>
            </a:lvl2pPr>
            <a:lvl3pPr marL="914400" indent="0">
              <a:buNone/>
              <a:defRPr/>
            </a:lvl3pPr>
            <a:lvl4pPr marL="1371600" indent="0">
              <a:buNone/>
              <a:defRPr/>
            </a:lvl4pPr>
            <a:lvl5pPr marL="1828800" indent="0">
              <a:buNone/>
              <a:defRPr/>
            </a:lvl5pPr>
          </a:lstStyle>
          <a:p>
            <a:pPr lvl="0"/>
            <a:r>
              <a:rPr lang="en-US"/>
              <a:t>Click to edit Master text styles</a:t>
            </a:r>
          </a:p>
        </p:txBody>
      </p:sp>
      <p:sp>
        <p:nvSpPr>
          <p:cNvPr id="11" name="Text Placeholder 10">
            <a:extLst>
              <a:ext uri="{FF2B5EF4-FFF2-40B4-BE49-F238E27FC236}">
                <a16:creationId xmlns:a16="http://schemas.microsoft.com/office/drawing/2014/main" id="{BA62B451-9077-73D8-F2D3-9A668C4D3685}"/>
              </a:ext>
            </a:extLst>
          </p:cNvPr>
          <p:cNvSpPr>
            <a:spLocks noGrp="1"/>
          </p:cNvSpPr>
          <p:nvPr>
            <p:ph type="body" sz="quarter" idx="11"/>
          </p:nvPr>
        </p:nvSpPr>
        <p:spPr>
          <a:xfrm>
            <a:off x="4403725" y="2879999"/>
            <a:ext cx="7272338" cy="3428725"/>
          </a:xfrm>
          <a:prstGeom prst="rect">
            <a:avLst/>
          </a:prstGeom>
        </p:spPr>
        <p:txBody>
          <a:bodyPr>
            <a:noAutofit/>
          </a:bodyPr>
          <a:lstStyle>
            <a:lvl1pPr>
              <a:defRPr sz="1800"/>
            </a:lvl1pPr>
          </a:lstStyle>
          <a:p>
            <a:pPr lvl="0"/>
            <a:r>
              <a:rPr lang="en-US"/>
              <a:t>Click to edit Master text styles</a:t>
            </a:r>
          </a:p>
        </p:txBody>
      </p:sp>
      <p:sp>
        <p:nvSpPr>
          <p:cNvPr id="4" name="Rectangle 3">
            <a:extLst>
              <a:ext uri="{FF2B5EF4-FFF2-40B4-BE49-F238E27FC236}">
                <a16:creationId xmlns:a16="http://schemas.microsoft.com/office/drawing/2014/main" id="{435A27F0-3839-A7D0-7F6D-1A6BC3598A8A}"/>
              </a:ext>
            </a:extLst>
          </p:cNvPr>
          <p:cNvSpPr/>
          <p:nvPr userDrawn="1"/>
        </p:nvSpPr>
        <p:spPr>
          <a:xfrm>
            <a:off x="0" y="6663189"/>
            <a:ext cx="12192000" cy="194811"/>
          </a:xfrm>
          <a:prstGeom prst="rect">
            <a:avLst/>
          </a:prstGeom>
          <a:solidFill>
            <a:schemeClr val="accent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088812308"/>
      </p:ext>
    </p:extLst>
  </p:cSld>
  <p:clrMapOvr>
    <a:masterClrMapping/>
  </p:clrMapOvr>
  <p:extLst>
    <p:ext uri="{DCECCB84-F9BA-43D5-87BE-67443E8EF086}">
      <p15:sldGuideLst xmlns:p15="http://schemas.microsoft.com/office/powerpoint/2012/main"/>
    </p:ext>
  </p:extLst>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Black - 3 Column No Tint">
    <p:bg>
      <p:bgPr>
        <a:blipFill dpi="0" rotWithShape="1">
          <a:blip r:embed="rId2">
            <a:lum/>
            <a:extLst>
              <a:ext uri="{96DAC541-7B7A-43D3-8B79-37D633B846F1}">
                <asvg:svgBlip xmlns:asvg="http://schemas.microsoft.com/office/drawing/2016/SVG/main" r:embed="rId3"/>
              </a:ext>
            </a:extLst>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DC2153-C630-463E-198B-D505C376C11B}"/>
              </a:ext>
            </a:extLst>
          </p:cNvPr>
          <p:cNvSpPr>
            <a:spLocks noGrp="1"/>
          </p:cNvSpPr>
          <p:nvPr>
            <p:ph type="title"/>
          </p:nvPr>
        </p:nvSpPr>
        <p:spPr>
          <a:xfrm>
            <a:off x="515937" y="972000"/>
            <a:ext cx="11160125" cy="720000"/>
          </a:xfrm>
          <a:prstGeom prst="rect">
            <a:avLst/>
          </a:prstGeom>
        </p:spPr>
        <p:txBody>
          <a:bodyPr anchor="t">
            <a:noAutofit/>
          </a:bodyPr>
          <a:lstStyle/>
          <a:p>
            <a:r>
              <a:rPr lang="en-US"/>
              <a:t>Click to edit Master title style</a:t>
            </a:r>
            <a:endParaRPr lang="en-GB"/>
          </a:p>
        </p:txBody>
      </p:sp>
      <p:sp>
        <p:nvSpPr>
          <p:cNvPr id="7" name="Text Placeholder 6">
            <a:extLst>
              <a:ext uri="{FF2B5EF4-FFF2-40B4-BE49-F238E27FC236}">
                <a16:creationId xmlns:a16="http://schemas.microsoft.com/office/drawing/2014/main" id="{6F89889C-9901-0E0D-F464-36DFF409D3DC}"/>
              </a:ext>
            </a:extLst>
          </p:cNvPr>
          <p:cNvSpPr>
            <a:spLocks noGrp="1"/>
          </p:cNvSpPr>
          <p:nvPr>
            <p:ph type="body" sz="quarter" idx="13"/>
          </p:nvPr>
        </p:nvSpPr>
        <p:spPr>
          <a:xfrm>
            <a:off x="515937" y="2340000"/>
            <a:ext cx="3348000" cy="3968725"/>
          </a:xfrm>
          <a:prstGeom prst="rect">
            <a:avLst/>
          </a:prstGeom>
        </p:spPr>
        <p:txBody>
          <a:bodyPr>
            <a:noAutofit/>
          </a:bodyPr>
          <a:lstStyle>
            <a:lvl1pPr marL="0" indent="0">
              <a:buNone/>
              <a:defRPr sz="1800"/>
            </a:lvl1pPr>
          </a:lstStyle>
          <a:p>
            <a:pPr lvl="0"/>
            <a:r>
              <a:rPr lang="en-US"/>
              <a:t>Click to edit Master text styles</a:t>
            </a:r>
          </a:p>
        </p:txBody>
      </p:sp>
      <p:sp>
        <p:nvSpPr>
          <p:cNvPr id="9" name="Text Placeholder 8">
            <a:extLst>
              <a:ext uri="{FF2B5EF4-FFF2-40B4-BE49-F238E27FC236}">
                <a16:creationId xmlns:a16="http://schemas.microsoft.com/office/drawing/2014/main" id="{CCCFCD17-96DB-0D59-36B4-CE8615F870FD}"/>
              </a:ext>
            </a:extLst>
          </p:cNvPr>
          <p:cNvSpPr>
            <a:spLocks noGrp="1"/>
          </p:cNvSpPr>
          <p:nvPr>
            <p:ph type="body" sz="quarter" idx="14"/>
          </p:nvPr>
        </p:nvSpPr>
        <p:spPr>
          <a:xfrm>
            <a:off x="4421999" y="2340000"/>
            <a:ext cx="3348000" cy="3968725"/>
          </a:xfrm>
          <a:prstGeom prst="rect">
            <a:avLst/>
          </a:prstGeom>
        </p:spPr>
        <p:txBody>
          <a:bodyPr>
            <a:noAutofit/>
          </a:bodyPr>
          <a:lstStyle>
            <a:lvl1pPr marL="0" indent="0">
              <a:buNone/>
              <a:defRPr sz="1800"/>
            </a:lvl1pPr>
          </a:lstStyle>
          <a:p>
            <a:pPr lvl="0"/>
            <a:r>
              <a:rPr lang="en-US"/>
              <a:t>Click to edit Master text styles</a:t>
            </a:r>
          </a:p>
        </p:txBody>
      </p:sp>
      <p:sp>
        <p:nvSpPr>
          <p:cNvPr id="11" name="Text Placeholder 10">
            <a:extLst>
              <a:ext uri="{FF2B5EF4-FFF2-40B4-BE49-F238E27FC236}">
                <a16:creationId xmlns:a16="http://schemas.microsoft.com/office/drawing/2014/main" id="{9E710287-B48B-A4EA-C5C2-D14E30F60EAE}"/>
              </a:ext>
            </a:extLst>
          </p:cNvPr>
          <p:cNvSpPr>
            <a:spLocks noGrp="1"/>
          </p:cNvSpPr>
          <p:nvPr>
            <p:ph type="body" sz="quarter" idx="15"/>
          </p:nvPr>
        </p:nvSpPr>
        <p:spPr>
          <a:xfrm>
            <a:off x="8328024" y="2340000"/>
            <a:ext cx="3348000" cy="3968725"/>
          </a:xfrm>
          <a:prstGeom prst="rect">
            <a:avLst/>
          </a:prstGeom>
        </p:spPr>
        <p:txBody>
          <a:bodyPr>
            <a:noAutofit/>
          </a:bodyPr>
          <a:lstStyle>
            <a:lvl1pPr marL="0" indent="0">
              <a:buNone/>
              <a:defRPr sz="1800"/>
            </a:lvl1pPr>
          </a:lstStyle>
          <a:p>
            <a:pPr lvl="0"/>
            <a:r>
              <a:rPr lang="en-US"/>
              <a:t>Click to edit Master text styles</a:t>
            </a:r>
          </a:p>
        </p:txBody>
      </p:sp>
      <p:sp>
        <p:nvSpPr>
          <p:cNvPr id="3" name="Rectangle 2">
            <a:extLst>
              <a:ext uri="{FF2B5EF4-FFF2-40B4-BE49-F238E27FC236}">
                <a16:creationId xmlns:a16="http://schemas.microsoft.com/office/drawing/2014/main" id="{D5EF6CC7-FA3F-3DFD-A437-79967F3D566E}"/>
              </a:ext>
            </a:extLst>
          </p:cNvPr>
          <p:cNvSpPr/>
          <p:nvPr userDrawn="1"/>
        </p:nvSpPr>
        <p:spPr>
          <a:xfrm>
            <a:off x="0" y="6663189"/>
            <a:ext cx="12192000" cy="194811"/>
          </a:xfrm>
          <a:prstGeom prst="rect">
            <a:avLst/>
          </a:prstGeom>
          <a:solidFill>
            <a:srgbClr val="000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417860042"/>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Blue - 3 Column No Tint">
    <p:bg>
      <p:bgPr>
        <a:blipFill dpi="0" rotWithShape="1">
          <a:blip r:embed="rId2">
            <a:lum/>
            <a:extLst>
              <a:ext uri="{96DAC541-7B7A-43D3-8B79-37D633B846F1}">
                <asvg:svgBlip xmlns:asvg="http://schemas.microsoft.com/office/drawing/2016/SVG/main" r:embed="rId3"/>
              </a:ext>
            </a:extLst>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DC2153-C630-463E-198B-D505C376C11B}"/>
              </a:ext>
            </a:extLst>
          </p:cNvPr>
          <p:cNvSpPr>
            <a:spLocks noGrp="1"/>
          </p:cNvSpPr>
          <p:nvPr>
            <p:ph type="title"/>
          </p:nvPr>
        </p:nvSpPr>
        <p:spPr>
          <a:xfrm>
            <a:off x="515937" y="972000"/>
            <a:ext cx="11160125" cy="720000"/>
          </a:xfrm>
          <a:prstGeom prst="rect">
            <a:avLst/>
          </a:prstGeom>
        </p:spPr>
        <p:txBody>
          <a:bodyPr anchor="t">
            <a:noAutofit/>
          </a:bodyPr>
          <a:lstStyle/>
          <a:p>
            <a:r>
              <a:rPr lang="en-US"/>
              <a:t>Click to edit Master title style</a:t>
            </a:r>
            <a:endParaRPr lang="en-GB"/>
          </a:p>
        </p:txBody>
      </p:sp>
      <p:sp>
        <p:nvSpPr>
          <p:cNvPr id="7" name="Text Placeholder 6">
            <a:extLst>
              <a:ext uri="{FF2B5EF4-FFF2-40B4-BE49-F238E27FC236}">
                <a16:creationId xmlns:a16="http://schemas.microsoft.com/office/drawing/2014/main" id="{6F89889C-9901-0E0D-F464-36DFF409D3DC}"/>
              </a:ext>
            </a:extLst>
          </p:cNvPr>
          <p:cNvSpPr>
            <a:spLocks noGrp="1"/>
          </p:cNvSpPr>
          <p:nvPr>
            <p:ph type="body" sz="quarter" idx="13"/>
          </p:nvPr>
        </p:nvSpPr>
        <p:spPr>
          <a:xfrm>
            <a:off x="515937" y="2340000"/>
            <a:ext cx="3348000" cy="3968725"/>
          </a:xfrm>
          <a:prstGeom prst="rect">
            <a:avLst/>
          </a:prstGeom>
        </p:spPr>
        <p:txBody>
          <a:bodyPr>
            <a:noAutofit/>
          </a:bodyPr>
          <a:lstStyle>
            <a:lvl1pPr marL="0" indent="0">
              <a:buNone/>
              <a:defRPr sz="1800"/>
            </a:lvl1pPr>
          </a:lstStyle>
          <a:p>
            <a:pPr lvl="0"/>
            <a:r>
              <a:rPr lang="en-US"/>
              <a:t>Click to edit Master text styles</a:t>
            </a:r>
          </a:p>
        </p:txBody>
      </p:sp>
      <p:sp>
        <p:nvSpPr>
          <p:cNvPr id="9" name="Text Placeholder 8">
            <a:extLst>
              <a:ext uri="{FF2B5EF4-FFF2-40B4-BE49-F238E27FC236}">
                <a16:creationId xmlns:a16="http://schemas.microsoft.com/office/drawing/2014/main" id="{CCCFCD17-96DB-0D59-36B4-CE8615F870FD}"/>
              </a:ext>
            </a:extLst>
          </p:cNvPr>
          <p:cNvSpPr>
            <a:spLocks noGrp="1"/>
          </p:cNvSpPr>
          <p:nvPr>
            <p:ph type="body" sz="quarter" idx="14"/>
          </p:nvPr>
        </p:nvSpPr>
        <p:spPr>
          <a:xfrm>
            <a:off x="4421999" y="2340000"/>
            <a:ext cx="3348000" cy="3968725"/>
          </a:xfrm>
          <a:prstGeom prst="rect">
            <a:avLst/>
          </a:prstGeom>
        </p:spPr>
        <p:txBody>
          <a:bodyPr>
            <a:noAutofit/>
          </a:bodyPr>
          <a:lstStyle>
            <a:lvl1pPr marL="0" indent="0">
              <a:buNone/>
              <a:defRPr sz="1800"/>
            </a:lvl1pPr>
          </a:lstStyle>
          <a:p>
            <a:pPr lvl="0"/>
            <a:r>
              <a:rPr lang="en-US"/>
              <a:t>Click to edit Master text styles</a:t>
            </a:r>
          </a:p>
        </p:txBody>
      </p:sp>
      <p:sp>
        <p:nvSpPr>
          <p:cNvPr id="11" name="Text Placeholder 10">
            <a:extLst>
              <a:ext uri="{FF2B5EF4-FFF2-40B4-BE49-F238E27FC236}">
                <a16:creationId xmlns:a16="http://schemas.microsoft.com/office/drawing/2014/main" id="{9E710287-B48B-A4EA-C5C2-D14E30F60EAE}"/>
              </a:ext>
            </a:extLst>
          </p:cNvPr>
          <p:cNvSpPr>
            <a:spLocks noGrp="1"/>
          </p:cNvSpPr>
          <p:nvPr>
            <p:ph type="body" sz="quarter" idx="15"/>
          </p:nvPr>
        </p:nvSpPr>
        <p:spPr>
          <a:xfrm>
            <a:off x="8328024" y="2340000"/>
            <a:ext cx="3348000" cy="3968725"/>
          </a:xfrm>
          <a:prstGeom prst="rect">
            <a:avLst/>
          </a:prstGeom>
        </p:spPr>
        <p:txBody>
          <a:bodyPr>
            <a:noAutofit/>
          </a:bodyPr>
          <a:lstStyle>
            <a:lvl1pPr marL="0" indent="0">
              <a:buNone/>
              <a:defRPr sz="1800"/>
            </a:lvl1pPr>
          </a:lstStyle>
          <a:p>
            <a:pPr lvl="0"/>
            <a:r>
              <a:rPr lang="en-US"/>
              <a:t>Click to edit Master text styles</a:t>
            </a:r>
          </a:p>
        </p:txBody>
      </p:sp>
      <p:sp>
        <p:nvSpPr>
          <p:cNvPr id="3" name="Rectangle 2">
            <a:extLst>
              <a:ext uri="{FF2B5EF4-FFF2-40B4-BE49-F238E27FC236}">
                <a16:creationId xmlns:a16="http://schemas.microsoft.com/office/drawing/2014/main" id="{D5EF6CC7-FA3F-3DFD-A437-79967F3D566E}"/>
              </a:ext>
            </a:extLst>
          </p:cNvPr>
          <p:cNvSpPr/>
          <p:nvPr userDrawn="1"/>
        </p:nvSpPr>
        <p:spPr>
          <a:xfrm>
            <a:off x="0" y="6663189"/>
            <a:ext cx="12192000" cy="194811"/>
          </a:xfrm>
          <a:prstGeom prst="rect">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05223572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Red - 2 column plus symbol">
    <p:bg>
      <p:bgPr>
        <a:blipFill dpi="0" rotWithShape="1">
          <a:blip r:embed="rId2">
            <a:lum/>
            <a:extLst>
              <a:ext uri="{96DAC541-7B7A-43D3-8B79-37D633B846F1}">
                <asvg:svgBlip xmlns:asvg="http://schemas.microsoft.com/office/drawing/2016/SVG/main" r:embed="rId3"/>
              </a:ext>
            </a:extLst>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9D855A-1A49-ADBE-89C8-65ECAFD2AAB3}"/>
              </a:ext>
            </a:extLst>
          </p:cNvPr>
          <p:cNvSpPr>
            <a:spLocks noGrp="1"/>
          </p:cNvSpPr>
          <p:nvPr>
            <p:ph type="ctrTitle"/>
          </p:nvPr>
        </p:nvSpPr>
        <p:spPr>
          <a:xfrm>
            <a:off x="515939" y="972000"/>
            <a:ext cx="11160122" cy="720000"/>
          </a:xfrm>
          <a:prstGeom prst="rect">
            <a:avLst/>
          </a:prstGeom>
          <a:ln>
            <a:noFill/>
          </a:ln>
        </p:spPr>
        <p:txBody>
          <a:bodyPr anchor="t">
            <a:noAutofit/>
          </a:bodyPr>
          <a:lstStyle>
            <a:lvl1pPr algn="l">
              <a:defRPr sz="3200">
                <a:solidFill>
                  <a:schemeClr val="tx1"/>
                </a:solidFill>
              </a:defRPr>
            </a:lvl1pPr>
          </a:lstStyle>
          <a:p>
            <a:r>
              <a:rPr lang="en-US" dirty="0"/>
              <a:t>Click to edit Master title style</a:t>
            </a:r>
            <a:endParaRPr lang="en-GB" dirty="0"/>
          </a:p>
        </p:txBody>
      </p:sp>
      <p:sp>
        <p:nvSpPr>
          <p:cNvPr id="3" name="Subtitle 2">
            <a:extLst>
              <a:ext uri="{FF2B5EF4-FFF2-40B4-BE49-F238E27FC236}">
                <a16:creationId xmlns:a16="http://schemas.microsoft.com/office/drawing/2014/main" id="{994AF8D4-DACD-9AF9-364C-02C474BC62A5}"/>
              </a:ext>
            </a:extLst>
          </p:cNvPr>
          <p:cNvSpPr>
            <a:spLocks noGrp="1"/>
          </p:cNvSpPr>
          <p:nvPr>
            <p:ph type="subTitle" idx="1"/>
          </p:nvPr>
        </p:nvSpPr>
        <p:spPr>
          <a:xfrm>
            <a:off x="515937" y="1799186"/>
            <a:ext cx="11160123" cy="358296"/>
          </a:xfrm>
          <a:prstGeom prst="rect">
            <a:avLst/>
          </a:prstGeom>
          <a:ln>
            <a:noFill/>
          </a:ln>
        </p:spPr>
        <p:txBody>
          <a:bodyPr anchor="t">
            <a:noAutofit/>
          </a:bodyPr>
          <a:lstStyle>
            <a:lvl1pPr marL="0" indent="0" algn="l">
              <a:buNone/>
              <a:defRPr sz="2400" b="1">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9" name="Text Placeholder 8">
            <a:extLst>
              <a:ext uri="{FF2B5EF4-FFF2-40B4-BE49-F238E27FC236}">
                <a16:creationId xmlns:a16="http://schemas.microsoft.com/office/drawing/2014/main" id="{92EFEF58-42AF-670A-ABB0-E36C90B7E173}"/>
              </a:ext>
            </a:extLst>
          </p:cNvPr>
          <p:cNvSpPr>
            <a:spLocks noGrp="1"/>
          </p:cNvSpPr>
          <p:nvPr>
            <p:ph type="body" sz="quarter" idx="10"/>
          </p:nvPr>
        </p:nvSpPr>
        <p:spPr>
          <a:xfrm>
            <a:off x="515938" y="2879999"/>
            <a:ext cx="3348037" cy="3428725"/>
          </a:xfrm>
          <a:prstGeom prst="rect">
            <a:avLst/>
          </a:prstGeom>
        </p:spPr>
        <p:txBody>
          <a:bodyPr>
            <a:noAutofit/>
          </a:bodyPr>
          <a:lstStyle>
            <a:lvl1pPr marL="0" indent="0">
              <a:buNone/>
              <a:defRPr sz="1800"/>
            </a:lvl1pPr>
            <a:lvl2pPr marL="457200" indent="0">
              <a:buNone/>
              <a:defRPr/>
            </a:lvl2pPr>
            <a:lvl3pPr marL="914400" indent="0">
              <a:buNone/>
              <a:defRPr/>
            </a:lvl3pPr>
            <a:lvl4pPr marL="1371600" indent="0">
              <a:buNone/>
              <a:defRPr/>
            </a:lvl4pPr>
            <a:lvl5pPr marL="1828800" indent="0">
              <a:buNone/>
              <a:defRPr/>
            </a:lvl5pPr>
          </a:lstStyle>
          <a:p>
            <a:pPr lvl="0"/>
            <a:r>
              <a:rPr lang="en-US"/>
              <a:t>Click to edit Master text styles</a:t>
            </a:r>
          </a:p>
        </p:txBody>
      </p:sp>
      <p:sp>
        <p:nvSpPr>
          <p:cNvPr id="11" name="Text Placeholder 10">
            <a:extLst>
              <a:ext uri="{FF2B5EF4-FFF2-40B4-BE49-F238E27FC236}">
                <a16:creationId xmlns:a16="http://schemas.microsoft.com/office/drawing/2014/main" id="{BA62B451-9077-73D8-F2D3-9A668C4D3685}"/>
              </a:ext>
            </a:extLst>
          </p:cNvPr>
          <p:cNvSpPr>
            <a:spLocks noGrp="1"/>
          </p:cNvSpPr>
          <p:nvPr>
            <p:ph type="body" sz="quarter" idx="11"/>
          </p:nvPr>
        </p:nvSpPr>
        <p:spPr>
          <a:xfrm>
            <a:off x="4403725" y="2879999"/>
            <a:ext cx="7272338" cy="3428725"/>
          </a:xfrm>
          <a:prstGeom prst="rect">
            <a:avLst/>
          </a:prstGeom>
        </p:spPr>
        <p:txBody>
          <a:bodyPr>
            <a:noAutofit/>
          </a:bodyPr>
          <a:lstStyle>
            <a:lvl1pPr>
              <a:defRPr sz="1800"/>
            </a:lvl1pPr>
          </a:lstStyle>
          <a:p>
            <a:pPr lvl="0"/>
            <a:r>
              <a:rPr lang="en-US"/>
              <a:t>Click to edit Master text styles</a:t>
            </a:r>
          </a:p>
        </p:txBody>
      </p:sp>
      <p:sp>
        <p:nvSpPr>
          <p:cNvPr id="4" name="Rectangle 3">
            <a:extLst>
              <a:ext uri="{FF2B5EF4-FFF2-40B4-BE49-F238E27FC236}">
                <a16:creationId xmlns:a16="http://schemas.microsoft.com/office/drawing/2014/main" id="{FC0BA25C-539F-AC13-A09B-C239D82ECDFA}"/>
              </a:ext>
            </a:extLst>
          </p:cNvPr>
          <p:cNvSpPr/>
          <p:nvPr userDrawn="1"/>
        </p:nvSpPr>
        <p:spPr>
          <a:xfrm>
            <a:off x="0" y="6663189"/>
            <a:ext cx="12192000" cy="194811"/>
          </a:xfrm>
          <a:prstGeom prst="rect">
            <a:avLst/>
          </a:prstGeom>
          <a:solidFill>
            <a:schemeClr val="accent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3066897441"/>
      </p:ext>
    </p:extLst>
  </p:cSld>
  <p:clrMapOvr>
    <a:masterClrMapping/>
  </p:clrMapOvr>
  <p:extLst>
    <p:ext uri="{DCECCB84-F9BA-43D5-87BE-67443E8EF086}">
      <p15:sldGuideLst xmlns:p15="http://schemas.microsoft.com/office/powerpoint/2012/main"/>
    </p:ext>
  </p:extLst>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Orange - 3 Column No Tint">
    <p:bg>
      <p:bgPr>
        <a:blipFill dpi="0" rotWithShape="1">
          <a:blip r:embed="rId2">
            <a:lum/>
            <a:extLst>
              <a:ext uri="{96DAC541-7B7A-43D3-8B79-37D633B846F1}">
                <asvg:svgBlip xmlns:asvg="http://schemas.microsoft.com/office/drawing/2016/SVG/main" r:embed="rId3"/>
              </a:ext>
            </a:extLst>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DC2153-C630-463E-198B-D505C376C11B}"/>
              </a:ext>
            </a:extLst>
          </p:cNvPr>
          <p:cNvSpPr>
            <a:spLocks noGrp="1"/>
          </p:cNvSpPr>
          <p:nvPr>
            <p:ph type="title"/>
          </p:nvPr>
        </p:nvSpPr>
        <p:spPr>
          <a:xfrm>
            <a:off x="515937" y="972000"/>
            <a:ext cx="11160125" cy="720000"/>
          </a:xfrm>
          <a:prstGeom prst="rect">
            <a:avLst/>
          </a:prstGeom>
        </p:spPr>
        <p:txBody>
          <a:bodyPr anchor="t">
            <a:noAutofit/>
          </a:bodyPr>
          <a:lstStyle/>
          <a:p>
            <a:r>
              <a:rPr lang="en-US"/>
              <a:t>Click to edit Master title style</a:t>
            </a:r>
            <a:endParaRPr lang="en-GB"/>
          </a:p>
        </p:txBody>
      </p:sp>
      <p:sp>
        <p:nvSpPr>
          <p:cNvPr id="7" name="Text Placeholder 6">
            <a:extLst>
              <a:ext uri="{FF2B5EF4-FFF2-40B4-BE49-F238E27FC236}">
                <a16:creationId xmlns:a16="http://schemas.microsoft.com/office/drawing/2014/main" id="{6F89889C-9901-0E0D-F464-36DFF409D3DC}"/>
              </a:ext>
            </a:extLst>
          </p:cNvPr>
          <p:cNvSpPr>
            <a:spLocks noGrp="1"/>
          </p:cNvSpPr>
          <p:nvPr>
            <p:ph type="body" sz="quarter" idx="13"/>
          </p:nvPr>
        </p:nvSpPr>
        <p:spPr>
          <a:xfrm>
            <a:off x="515937" y="2340000"/>
            <a:ext cx="3348000" cy="3968725"/>
          </a:xfrm>
          <a:prstGeom prst="rect">
            <a:avLst/>
          </a:prstGeom>
        </p:spPr>
        <p:txBody>
          <a:bodyPr>
            <a:noAutofit/>
          </a:bodyPr>
          <a:lstStyle>
            <a:lvl1pPr marL="0" indent="0">
              <a:buNone/>
              <a:defRPr sz="1800"/>
            </a:lvl1pPr>
          </a:lstStyle>
          <a:p>
            <a:pPr lvl="0"/>
            <a:r>
              <a:rPr lang="en-US"/>
              <a:t>Click to edit Master text styles</a:t>
            </a:r>
          </a:p>
        </p:txBody>
      </p:sp>
      <p:sp>
        <p:nvSpPr>
          <p:cNvPr id="9" name="Text Placeholder 8">
            <a:extLst>
              <a:ext uri="{FF2B5EF4-FFF2-40B4-BE49-F238E27FC236}">
                <a16:creationId xmlns:a16="http://schemas.microsoft.com/office/drawing/2014/main" id="{CCCFCD17-96DB-0D59-36B4-CE8615F870FD}"/>
              </a:ext>
            </a:extLst>
          </p:cNvPr>
          <p:cNvSpPr>
            <a:spLocks noGrp="1"/>
          </p:cNvSpPr>
          <p:nvPr>
            <p:ph type="body" sz="quarter" idx="14"/>
          </p:nvPr>
        </p:nvSpPr>
        <p:spPr>
          <a:xfrm>
            <a:off x="4421999" y="2340000"/>
            <a:ext cx="3348000" cy="3968725"/>
          </a:xfrm>
          <a:prstGeom prst="rect">
            <a:avLst/>
          </a:prstGeom>
        </p:spPr>
        <p:txBody>
          <a:bodyPr>
            <a:noAutofit/>
          </a:bodyPr>
          <a:lstStyle>
            <a:lvl1pPr marL="0" indent="0">
              <a:buNone/>
              <a:defRPr sz="1800"/>
            </a:lvl1pPr>
          </a:lstStyle>
          <a:p>
            <a:pPr lvl="0"/>
            <a:r>
              <a:rPr lang="en-US"/>
              <a:t>Click to edit Master text styles</a:t>
            </a:r>
          </a:p>
        </p:txBody>
      </p:sp>
      <p:sp>
        <p:nvSpPr>
          <p:cNvPr id="11" name="Text Placeholder 10">
            <a:extLst>
              <a:ext uri="{FF2B5EF4-FFF2-40B4-BE49-F238E27FC236}">
                <a16:creationId xmlns:a16="http://schemas.microsoft.com/office/drawing/2014/main" id="{9E710287-B48B-A4EA-C5C2-D14E30F60EAE}"/>
              </a:ext>
            </a:extLst>
          </p:cNvPr>
          <p:cNvSpPr>
            <a:spLocks noGrp="1"/>
          </p:cNvSpPr>
          <p:nvPr>
            <p:ph type="body" sz="quarter" idx="15"/>
          </p:nvPr>
        </p:nvSpPr>
        <p:spPr>
          <a:xfrm>
            <a:off x="8328024" y="2340000"/>
            <a:ext cx="3348000" cy="3968725"/>
          </a:xfrm>
          <a:prstGeom prst="rect">
            <a:avLst/>
          </a:prstGeom>
        </p:spPr>
        <p:txBody>
          <a:bodyPr>
            <a:noAutofit/>
          </a:bodyPr>
          <a:lstStyle>
            <a:lvl1pPr marL="0" indent="0">
              <a:buNone/>
              <a:defRPr sz="1800"/>
            </a:lvl1pPr>
          </a:lstStyle>
          <a:p>
            <a:pPr lvl="0"/>
            <a:r>
              <a:rPr lang="en-US"/>
              <a:t>Click to edit Master text styles</a:t>
            </a:r>
          </a:p>
        </p:txBody>
      </p:sp>
      <p:sp>
        <p:nvSpPr>
          <p:cNvPr id="3" name="Rectangle 2">
            <a:extLst>
              <a:ext uri="{FF2B5EF4-FFF2-40B4-BE49-F238E27FC236}">
                <a16:creationId xmlns:a16="http://schemas.microsoft.com/office/drawing/2014/main" id="{D5EF6CC7-FA3F-3DFD-A437-79967F3D566E}"/>
              </a:ext>
            </a:extLst>
          </p:cNvPr>
          <p:cNvSpPr/>
          <p:nvPr userDrawn="1"/>
        </p:nvSpPr>
        <p:spPr>
          <a:xfrm>
            <a:off x="0" y="6663189"/>
            <a:ext cx="12192000" cy="194811"/>
          </a:xfrm>
          <a:prstGeom prst="rect">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793113954"/>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Red - 3 Column No Tint">
    <p:bg>
      <p:bgPr>
        <a:blipFill dpi="0" rotWithShape="1">
          <a:blip r:embed="rId2">
            <a:lum/>
            <a:extLst>
              <a:ext uri="{96DAC541-7B7A-43D3-8B79-37D633B846F1}">
                <asvg:svgBlip xmlns:asvg="http://schemas.microsoft.com/office/drawing/2016/SVG/main" r:embed="rId3"/>
              </a:ext>
            </a:extLst>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DC2153-C630-463E-198B-D505C376C11B}"/>
              </a:ext>
            </a:extLst>
          </p:cNvPr>
          <p:cNvSpPr>
            <a:spLocks noGrp="1"/>
          </p:cNvSpPr>
          <p:nvPr>
            <p:ph type="title"/>
          </p:nvPr>
        </p:nvSpPr>
        <p:spPr>
          <a:xfrm>
            <a:off x="515937" y="972000"/>
            <a:ext cx="11160125" cy="720000"/>
          </a:xfrm>
          <a:prstGeom prst="rect">
            <a:avLst/>
          </a:prstGeom>
        </p:spPr>
        <p:txBody>
          <a:bodyPr anchor="t">
            <a:noAutofit/>
          </a:bodyPr>
          <a:lstStyle/>
          <a:p>
            <a:r>
              <a:rPr lang="en-US"/>
              <a:t>Click to edit Master title style</a:t>
            </a:r>
            <a:endParaRPr lang="en-GB"/>
          </a:p>
        </p:txBody>
      </p:sp>
      <p:sp>
        <p:nvSpPr>
          <p:cNvPr id="7" name="Text Placeholder 6">
            <a:extLst>
              <a:ext uri="{FF2B5EF4-FFF2-40B4-BE49-F238E27FC236}">
                <a16:creationId xmlns:a16="http://schemas.microsoft.com/office/drawing/2014/main" id="{6F89889C-9901-0E0D-F464-36DFF409D3DC}"/>
              </a:ext>
            </a:extLst>
          </p:cNvPr>
          <p:cNvSpPr>
            <a:spLocks noGrp="1"/>
          </p:cNvSpPr>
          <p:nvPr>
            <p:ph type="body" sz="quarter" idx="13"/>
          </p:nvPr>
        </p:nvSpPr>
        <p:spPr>
          <a:xfrm>
            <a:off x="515937" y="2340000"/>
            <a:ext cx="3348000" cy="3968725"/>
          </a:xfrm>
          <a:prstGeom prst="rect">
            <a:avLst/>
          </a:prstGeom>
        </p:spPr>
        <p:txBody>
          <a:bodyPr>
            <a:noAutofit/>
          </a:bodyPr>
          <a:lstStyle>
            <a:lvl1pPr marL="0" indent="0">
              <a:buNone/>
              <a:defRPr sz="1800"/>
            </a:lvl1pPr>
          </a:lstStyle>
          <a:p>
            <a:pPr lvl="0"/>
            <a:r>
              <a:rPr lang="en-US"/>
              <a:t>Click to edit Master text styles</a:t>
            </a:r>
          </a:p>
        </p:txBody>
      </p:sp>
      <p:sp>
        <p:nvSpPr>
          <p:cNvPr id="9" name="Text Placeholder 8">
            <a:extLst>
              <a:ext uri="{FF2B5EF4-FFF2-40B4-BE49-F238E27FC236}">
                <a16:creationId xmlns:a16="http://schemas.microsoft.com/office/drawing/2014/main" id="{CCCFCD17-96DB-0D59-36B4-CE8615F870FD}"/>
              </a:ext>
            </a:extLst>
          </p:cNvPr>
          <p:cNvSpPr>
            <a:spLocks noGrp="1"/>
          </p:cNvSpPr>
          <p:nvPr>
            <p:ph type="body" sz="quarter" idx="14"/>
          </p:nvPr>
        </p:nvSpPr>
        <p:spPr>
          <a:xfrm>
            <a:off x="4421999" y="2340000"/>
            <a:ext cx="3348000" cy="3968725"/>
          </a:xfrm>
          <a:prstGeom prst="rect">
            <a:avLst/>
          </a:prstGeom>
        </p:spPr>
        <p:txBody>
          <a:bodyPr>
            <a:noAutofit/>
          </a:bodyPr>
          <a:lstStyle>
            <a:lvl1pPr marL="0" indent="0">
              <a:buNone/>
              <a:defRPr sz="1800"/>
            </a:lvl1pPr>
          </a:lstStyle>
          <a:p>
            <a:pPr lvl="0"/>
            <a:r>
              <a:rPr lang="en-US"/>
              <a:t>Click to edit Master text styles</a:t>
            </a:r>
          </a:p>
        </p:txBody>
      </p:sp>
      <p:sp>
        <p:nvSpPr>
          <p:cNvPr id="11" name="Text Placeholder 10">
            <a:extLst>
              <a:ext uri="{FF2B5EF4-FFF2-40B4-BE49-F238E27FC236}">
                <a16:creationId xmlns:a16="http://schemas.microsoft.com/office/drawing/2014/main" id="{9E710287-B48B-A4EA-C5C2-D14E30F60EAE}"/>
              </a:ext>
            </a:extLst>
          </p:cNvPr>
          <p:cNvSpPr>
            <a:spLocks noGrp="1"/>
          </p:cNvSpPr>
          <p:nvPr>
            <p:ph type="body" sz="quarter" idx="15"/>
          </p:nvPr>
        </p:nvSpPr>
        <p:spPr>
          <a:xfrm>
            <a:off x="8328024" y="2340000"/>
            <a:ext cx="3348000" cy="3968725"/>
          </a:xfrm>
          <a:prstGeom prst="rect">
            <a:avLst/>
          </a:prstGeom>
        </p:spPr>
        <p:txBody>
          <a:bodyPr>
            <a:noAutofit/>
          </a:bodyPr>
          <a:lstStyle>
            <a:lvl1pPr marL="0" indent="0">
              <a:buNone/>
              <a:defRPr sz="1800"/>
            </a:lvl1pPr>
          </a:lstStyle>
          <a:p>
            <a:pPr lvl="0"/>
            <a:r>
              <a:rPr lang="en-US"/>
              <a:t>Click to edit Master text styles</a:t>
            </a:r>
          </a:p>
        </p:txBody>
      </p:sp>
      <p:sp>
        <p:nvSpPr>
          <p:cNvPr id="3" name="Rectangle 2">
            <a:extLst>
              <a:ext uri="{FF2B5EF4-FFF2-40B4-BE49-F238E27FC236}">
                <a16:creationId xmlns:a16="http://schemas.microsoft.com/office/drawing/2014/main" id="{D5EF6CC7-FA3F-3DFD-A437-79967F3D566E}"/>
              </a:ext>
            </a:extLst>
          </p:cNvPr>
          <p:cNvSpPr/>
          <p:nvPr userDrawn="1"/>
        </p:nvSpPr>
        <p:spPr>
          <a:xfrm>
            <a:off x="0" y="6663189"/>
            <a:ext cx="12192000" cy="194811"/>
          </a:xfrm>
          <a:prstGeom prst="rect">
            <a:avLst/>
          </a:prstGeom>
          <a:solidFill>
            <a:schemeClr val="accent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13310746"/>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Green - 3 Column No Tint">
    <p:bg>
      <p:bgPr>
        <a:blipFill dpi="0" rotWithShape="1">
          <a:blip r:embed="rId2">
            <a:lum/>
            <a:extLst>
              <a:ext uri="{96DAC541-7B7A-43D3-8B79-37D633B846F1}">
                <asvg:svgBlip xmlns:asvg="http://schemas.microsoft.com/office/drawing/2016/SVG/main" r:embed="rId3"/>
              </a:ext>
            </a:extLst>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DC2153-C630-463E-198B-D505C376C11B}"/>
              </a:ext>
            </a:extLst>
          </p:cNvPr>
          <p:cNvSpPr>
            <a:spLocks noGrp="1"/>
          </p:cNvSpPr>
          <p:nvPr>
            <p:ph type="title"/>
          </p:nvPr>
        </p:nvSpPr>
        <p:spPr>
          <a:xfrm>
            <a:off x="515937" y="972000"/>
            <a:ext cx="11160125" cy="720000"/>
          </a:xfrm>
          <a:prstGeom prst="rect">
            <a:avLst/>
          </a:prstGeom>
        </p:spPr>
        <p:txBody>
          <a:bodyPr anchor="t">
            <a:noAutofit/>
          </a:bodyPr>
          <a:lstStyle/>
          <a:p>
            <a:r>
              <a:rPr lang="en-US"/>
              <a:t>Click to edit Master title style</a:t>
            </a:r>
            <a:endParaRPr lang="en-GB"/>
          </a:p>
        </p:txBody>
      </p:sp>
      <p:sp>
        <p:nvSpPr>
          <p:cNvPr id="7" name="Text Placeholder 6">
            <a:extLst>
              <a:ext uri="{FF2B5EF4-FFF2-40B4-BE49-F238E27FC236}">
                <a16:creationId xmlns:a16="http://schemas.microsoft.com/office/drawing/2014/main" id="{6F89889C-9901-0E0D-F464-36DFF409D3DC}"/>
              </a:ext>
            </a:extLst>
          </p:cNvPr>
          <p:cNvSpPr>
            <a:spLocks noGrp="1"/>
          </p:cNvSpPr>
          <p:nvPr>
            <p:ph type="body" sz="quarter" idx="13"/>
          </p:nvPr>
        </p:nvSpPr>
        <p:spPr>
          <a:xfrm>
            <a:off x="515937" y="2340000"/>
            <a:ext cx="3348000" cy="3968725"/>
          </a:xfrm>
          <a:prstGeom prst="rect">
            <a:avLst/>
          </a:prstGeom>
        </p:spPr>
        <p:txBody>
          <a:bodyPr>
            <a:noAutofit/>
          </a:bodyPr>
          <a:lstStyle>
            <a:lvl1pPr marL="0" indent="0">
              <a:buNone/>
              <a:defRPr sz="1800"/>
            </a:lvl1pPr>
          </a:lstStyle>
          <a:p>
            <a:pPr lvl="0"/>
            <a:r>
              <a:rPr lang="en-US"/>
              <a:t>Click to edit Master text styles</a:t>
            </a:r>
          </a:p>
        </p:txBody>
      </p:sp>
      <p:sp>
        <p:nvSpPr>
          <p:cNvPr id="9" name="Text Placeholder 8">
            <a:extLst>
              <a:ext uri="{FF2B5EF4-FFF2-40B4-BE49-F238E27FC236}">
                <a16:creationId xmlns:a16="http://schemas.microsoft.com/office/drawing/2014/main" id="{CCCFCD17-96DB-0D59-36B4-CE8615F870FD}"/>
              </a:ext>
            </a:extLst>
          </p:cNvPr>
          <p:cNvSpPr>
            <a:spLocks noGrp="1"/>
          </p:cNvSpPr>
          <p:nvPr>
            <p:ph type="body" sz="quarter" idx="14"/>
          </p:nvPr>
        </p:nvSpPr>
        <p:spPr>
          <a:xfrm>
            <a:off x="4421999" y="2340000"/>
            <a:ext cx="3348000" cy="3968725"/>
          </a:xfrm>
          <a:prstGeom prst="rect">
            <a:avLst/>
          </a:prstGeom>
        </p:spPr>
        <p:txBody>
          <a:bodyPr>
            <a:noAutofit/>
          </a:bodyPr>
          <a:lstStyle>
            <a:lvl1pPr marL="0" indent="0">
              <a:buNone/>
              <a:defRPr sz="1800"/>
            </a:lvl1pPr>
          </a:lstStyle>
          <a:p>
            <a:pPr lvl="0"/>
            <a:r>
              <a:rPr lang="en-US"/>
              <a:t>Click to edit Master text styles</a:t>
            </a:r>
          </a:p>
        </p:txBody>
      </p:sp>
      <p:sp>
        <p:nvSpPr>
          <p:cNvPr id="11" name="Text Placeholder 10">
            <a:extLst>
              <a:ext uri="{FF2B5EF4-FFF2-40B4-BE49-F238E27FC236}">
                <a16:creationId xmlns:a16="http://schemas.microsoft.com/office/drawing/2014/main" id="{9E710287-B48B-A4EA-C5C2-D14E30F60EAE}"/>
              </a:ext>
            </a:extLst>
          </p:cNvPr>
          <p:cNvSpPr>
            <a:spLocks noGrp="1"/>
          </p:cNvSpPr>
          <p:nvPr>
            <p:ph type="body" sz="quarter" idx="15"/>
          </p:nvPr>
        </p:nvSpPr>
        <p:spPr>
          <a:xfrm>
            <a:off x="8328024" y="2340000"/>
            <a:ext cx="3348000" cy="3968725"/>
          </a:xfrm>
          <a:prstGeom prst="rect">
            <a:avLst/>
          </a:prstGeom>
        </p:spPr>
        <p:txBody>
          <a:bodyPr>
            <a:noAutofit/>
          </a:bodyPr>
          <a:lstStyle>
            <a:lvl1pPr marL="0" indent="0">
              <a:buNone/>
              <a:defRPr sz="1800"/>
            </a:lvl1pPr>
          </a:lstStyle>
          <a:p>
            <a:pPr lvl="0"/>
            <a:r>
              <a:rPr lang="en-US"/>
              <a:t>Click to edit Master text styles</a:t>
            </a:r>
          </a:p>
        </p:txBody>
      </p:sp>
      <p:sp>
        <p:nvSpPr>
          <p:cNvPr id="3" name="Rectangle 2">
            <a:extLst>
              <a:ext uri="{FF2B5EF4-FFF2-40B4-BE49-F238E27FC236}">
                <a16:creationId xmlns:a16="http://schemas.microsoft.com/office/drawing/2014/main" id="{D5EF6CC7-FA3F-3DFD-A437-79967F3D566E}"/>
              </a:ext>
            </a:extLst>
          </p:cNvPr>
          <p:cNvSpPr/>
          <p:nvPr userDrawn="1"/>
        </p:nvSpPr>
        <p:spPr>
          <a:xfrm>
            <a:off x="0" y="6663189"/>
            <a:ext cx="12192000" cy="194811"/>
          </a:xfrm>
          <a:prstGeom prst="rect">
            <a:avLst/>
          </a:prstGeom>
          <a:solidFill>
            <a:schemeClr val="accent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578037805"/>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Yelow - 3 Column No Tint">
    <p:bg>
      <p:bgPr>
        <a:blipFill dpi="0" rotWithShape="1">
          <a:blip r:embed="rId2">
            <a:lum/>
            <a:extLst>
              <a:ext uri="{96DAC541-7B7A-43D3-8B79-37D633B846F1}">
                <asvg:svgBlip xmlns:asvg="http://schemas.microsoft.com/office/drawing/2016/SVG/main" r:embed="rId3"/>
              </a:ext>
            </a:extLst>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DC2153-C630-463E-198B-D505C376C11B}"/>
              </a:ext>
            </a:extLst>
          </p:cNvPr>
          <p:cNvSpPr>
            <a:spLocks noGrp="1"/>
          </p:cNvSpPr>
          <p:nvPr>
            <p:ph type="title"/>
          </p:nvPr>
        </p:nvSpPr>
        <p:spPr>
          <a:xfrm>
            <a:off x="515937" y="972000"/>
            <a:ext cx="11160125" cy="720000"/>
          </a:xfrm>
          <a:prstGeom prst="rect">
            <a:avLst/>
          </a:prstGeom>
        </p:spPr>
        <p:txBody>
          <a:bodyPr anchor="t">
            <a:noAutofit/>
          </a:bodyPr>
          <a:lstStyle/>
          <a:p>
            <a:r>
              <a:rPr lang="en-US"/>
              <a:t>Click to edit Master title style</a:t>
            </a:r>
            <a:endParaRPr lang="en-GB"/>
          </a:p>
        </p:txBody>
      </p:sp>
      <p:sp>
        <p:nvSpPr>
          <p:cNvPr id="7" name="Text Placeholder 6">
            <a:extLst>
              <a:ext uri="{FF2B5EF4-FFF2-40B4-BE49-F238E27FC236}">
                <a16:creationId xmlns:a16="http://schemas.microsoft.com/office/drawing/2014/main" id="{6F89889C-9901-0E0D-F464-36DFF409D3DC}"/>
              </a:ext>
            </a:extLst>
          </p:cNvPr>
          <p:cNvSpPr>
            <a:spLocks noGrp="1"/>
          </p:cNvSpPr>
          <p:nvPr>
            <p:ph type="body" sz="quarter" idx="13"/>
          </p:nvPr>
        </p:nvSpPr>
        <p:spPr>
          <a:xfrm>
            <a:off x="515937" y="2340000"/>
            <a:ext cx="3348000" cy="3968725"/>
          </a:xfrm>
          <a:prstGeom prst="rect">
            <a:avLst/>
          </a:prstGeom>
        </p:spPr>
        <p:txBody>
          <a:bodyPr>
            <a:noAutofit/>
          </a:bodyPr>
          <a:lstStyle>
            <a:lvl1pPr marL="0" indent="0">
              <a:buNone/>
              <a:defRPr sz="1800"/>
            </a:lvl1pPr>
          </a:lstStyle>
          <a:p>
            <a:pPr lvl="0"/>
            <a:r>
              <a:rPr lang="en-US"/>
              <a:t>Click to edit Master text styles</a:t>
            </a:r>
          </a:p>
        </p:txBody>
      </p:sp>
      <p:sp>
        <p:nvSpPr>
          <p:cNvPr id="9" name="Text Placeholder 8">
            <a:extLst>
              <a:ext uri="{FF2B5EF4-FFF2-40B4-BE49-F238E27FC236}">
                <a16:creationId xmlns:a16="http://schemas.microsoft.com/office/drawing/2014/main" id="{CCCFCD17-96DB-0D59-36B4-CE8615F870FD}"/>
              </a:ext>
            </a:extLst>
          </p:cNvPr>
          <p:cNvSpPr>
            <a:spLocks noGrp="1"/>
          </p:cNvSpPr>
          <p:nvPr>
            <p:ph type="body" sz="quarter" idx="14"/>
          </p:nvPr>
        </p:nvSpPr>
        <p:spPr>
          <a:xfrm>
            <a:off x="4421999" y="2340000"/>
            <a:ext cx="3348000" cy="3968725"/>
          </a:xfrm>
          <a:prstGeom prst="rect">
            <a:avLst/>
          </a:prstGeom>
        </p:spPr>
        <p:txBody>
          <a:bodyPr>
            <a:noAutofit/>
          </a:bodyPr>
          <a:lstStyle>
            <a:lvl1pPr marL="0" indent="0">
              <a:buNone/>
              <a:defRPr sz="1800"/>
            </a:lvl1pPr>
          </a:lstStyle>
          <a:p>
            <a:pPr lvl="0"/>
            <a:r>
              <a:rPr lang="en-US"/>
              <a:t>Click to edit Master text styles</a:t>
            </a:r>
          </a:p>
        </p:txBody>
      </p:sp>
      <p:sp>
        <p:nvSpPr>
          <p:cNvPr id="11" name="Text Placeholder 10">
            <a:extLst>
              <a:ext uri="{FF2B5EF4-FFF2-40B4-BE49-F238E27FC236}">
                <a16:creationId xmlns:a16="http://schemas.microsoft.com/office/drawing/2014/main" id="{9E710287-B48B-A4EA-C5C2-D14E30F60EAE}"/>
              </a:ext>
            </a:extLst>
          </p:cNvPr>
          <p:cNvSpPr>
            <a:spLocks noGrp="1"/>
          </p:cNvSpPr>
          <p:nvPr>
            <p:ph type="body" sz="quarter" idx="15"/>
          </p:nvPr>
        </p:nvSpPr>
        <p:spPr>
          <a:xfrm>
            <a:off x="8328024" y="2340000"/>
            <a:ext cx="3348000" cy="3968725"/>
          </a:xfrm>
          <a:prstGeom prst="rect">
            <a:avLst/>
          </a:prstGeom>
        </p:spPr>
        <p:txBody>
          <a:bodyPr>
            <a:noAutofit/>
          </a:bodyPr>
          <a:lstStyle>
            <a:lvl1pPr marL="0" indent="0">
              <a:buNone/>
              <a:defRPr sz="1800"/>
            </a:lvl1pPr>
          </a:lstStyle>
          <a:p>
            <a:pPr lvl="0"/>
            <a:r>
              <a:rPr lang="en-US"/>
              <a:t>Click to edit Master text styles</a:t>
            </a:r>
          </a:p>
        </p:txBody>
      </p:sp>
      <p:sp>
        <p:nvSpPr>
          <p:cNvPr id="3" name="Rectangle 2">
            <a:extLst>
              <a:ext uri="{FF2B5EF4-FFF2-40B4-BE49-F238E27FC236}">
                <a16:creationId xmlns:a16="http://schemas.microsoft.com/office/drawing/2014/main" id="{D5EF6CC7-FA3F-3DFD-A437-79967F3D566E}"/>
              </a:ext>
            </a:extLst>
          </p:cNvPr>
          <p:cNvSpPr/>
          <p:nvPr userDrawn="1"/>
        </p:nvSpPr>
        <p:spPr>
          <a:xfrm>
            <a:off x="0" y="6663189"/>
            <a:ext cx="12192000" cy="194811"/>
          </a:xfrm>
          <a:prstGeom prst="rect">
            <a:avLst/>
          </a:prstGeom>
          <a:solidFill>
            <a:schemeClr val="accent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1673772578"/>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Blue - 3 Column Tint">
    <p:bg>
      <p:bgPr>
        <a:blipFill dpi="0" rotWithShape="1">
          <a:blip r:embed="rId2">
            <a:lum/>
            <a:extLst>
              <a:ext uri="{96DAC541-7B7A-43D3-8B79-37D633B846F1}">
                <asvg:svgBlip xmlns:asvg="http://schemas.microsoft.com/office/drawing/2016/SVG/main" r:embed="rId3"/>
              </a:ext>
            </a:extLst>
          </a:blip>
          <a:srcRect/>
          <a:stretch>
            <a:fillRect/>
          </a:stretch>
        </a:blip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2321D002-9C95-B6FB-83F8-42345EF78C15}"/>
              </a:ext>
            </a:extLst>
          </p:cNvPr>
          <p:cNvSpPr/>
          <p:nvPr userDrawn="1"/>
        </p:nvSpPr>
        <p:spPr>
          <a:xfrm>
            <a:off x="0" y="1929890"/>
            <a:ext cx="12192000" cy="4733300"/>
          </a:xfrm>
          <a:prstGeom prst="rect">
            <a:avLst/>
          </a:prstGeom>
          <a:solidFill>
            <a:schemeClr val="accent1">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a:extLst>
              <a:ext uri="{FF2B5EF4-FFF2-40B4-BE49-F238E27FC236}">
                <a16:creationId xmlns:a16="http://schemas.microsoft.com/office/drawing/2014/main" id="{6DDC2153-C630-463E-198B-D505C376C11B}"/>
              </a:ext>
            </a:extLst>
          </p:cNvPr>
          <p:cNvSpPr>
            <a:spLocks noGrp="1"/>
          </p:cNvSpPr>
          <p:nvPr>
            <p:ph type="title"/>
          </p:nvPr>
        </p:nvSpPr>
        <p:spPr>
          <a:xfrm>
            <a:off x="515937" y="972000"/>
            <a:ext cx="11160125" cy="720000"/>
          </a:xfrm>
          <a:prstGeom prst="rect">
            <a:avLst/>
          </a:prstGeom>
        </p:spPr>
        <p:txBody>
          <a:bodyPr anchor="t">
            <a:noAutofit/>
          </a:bodyPr>
          <a:lstStyle/>
          <a:p>
            <a:r>
              <a:rPr lang="en-US"/>
              <a:t>Click to edit Master title style</a:t>
            </a:r>
            <a:endParaRPr lang="en-GB"/>
          </a:p>
        </p:txBody>
      </p:sp>
      <p:sp>
        <p:nvSpPr>
          <p:cNvPr id="7" name="Text Placeholder 6">
            <a:extLst>
              <a:ext uri="{FF2B5EF4-FFF2-40B4-BE49-F238E27FC236}">
                <a16:creationId xmlns:a16="http://schemas.microsoft.com/office/drawing/2014/main" id="{6F89889C-9901-0E0D-F464-36DFF409D3DC}"/>
              </a:ext>
            </a:extLst>
          </p:cNvPr>
          <p:cNvSpPr>
            <a:spLocks noGrp="1"/>
          </p:cNvSpPr>
          <p:nvPr>
            <p:ph type="body" sz="quarter" idx="13"/>
          </p:nvPr>
        </p:nvSpPr>
        <p:spPr>
          <a:xfrm>
            <a:off x="515937" y="2340000"/>
            <a:ext cx="3348000" cy="3968725"/>
          </a:xfrm>
          <a:prstGeom prst="rect">
            <a:avLst/>
          </a:prstGeom>
        </p:spPr>
        <p:txBody>
          <a:bodyPr>
            <a:noAutofit/>
          </a:bodyPr>
          <a:lstStyle>
            <a:lvl1pPr marL="0" indent="0">
              <a:buNone/>
              <a:defRPr sz="1800"/>
            </a:lvl1pPr>
          </a:lstStyle>
          <a:p>
            <a:pPr lvl="0"/>
            <a:r>
              <a:rPr lang="en-US"/>
              <a:t>Click to edit Master text styles</a:t>
            </a:r>
          </a:p>
        </p:txBody>
      </p:sp>
      <p:sp>
        <p:nvSpPr>
          <p:cNvPr id="9" name="Text Placeholder 8">
            <a:extLst>
              <a:ext uri="{FF2B5EF4-FFF2-40B4-BE49-F238E27FC236}">
                <a16:creationId xmlns:a16="http://schemas.microsoft.com/office/drawing/2014/main" id="{CCCFCD17-96DB-0D59-36B4-CE8615F870FD}"/>
              </a:ext>
            </a:extLst>
          </p:cNvPr>
          <p:cNvSpPr>
            <a:spLocks noGrp="1"/>
          </p:cNvSpPr>
          <p:nvPr>
            <p:ph type="body" sz="quarter" idx="14"/>
          </p:nvPr>
        </p:nvSpPr>
        <p:spPr>
          <a:xfrm>
            <a:off x="4421999" y="2340000"/>
            <a:ext cx="3348000" cy="3968725"/>
          </a:xfrm>
          <a:prstGeom prst="rect">
            <a:avLst/>
          </a:prstGeom>
        </p:spPr>
        <p:txBody>
          <a:bodyPr>
            <a:noAutofit/>
          </a:bodyPr>
          <a:lstStyle>
            <a:lvl1pPr marL="0" indent="0">
              <a:buNone/>
              <a:defRPr sz="1800"/>
            </a:lvl1pPr>
          </a:lstStyle>
          <a:p>
            <a:pPr lvl="0"/>
            <a:r>
              <a:rPr lang="en-US"/>
              <a:t>Click to edit Master text styles</a:t>
            </a:r>
          </a:p>
        </p:txBody>
      </p:sp>
      <p:sp>
        <p:nvSpPr>
          <p:cNvPr id="11" name="Text Placeholder 10">
            <a:extLst>
              <a:ext uri="{FF2B5EF4-FFF2-40B4-BE49-F238E27FC236}">
                <a16:creationId xmlns:a16="http://schemas.microsoft.com/office/drawing/2014/main" id="{9E710287-B48B-A4EA-C5C2-D14E30F60EAE}"/>
              </a:ext>
            </a:extLst>
          </p:cNvPr>
          <p:cNvSpPr>
            <a:spLocks noGrp="1"/>
          </p:cNvSpPr>
          <p:nvPr>
            <p:ph type="body" sz="quarter" idx="15"/>
          </p:nvPr>
        </p:nvSpPr>
        <p:spPr>
          <a:xfrm>
            <a:off x="8328024" y="2340000"/>
            <a:ext cx="3348000" cy="3968725"/>
          </a:xfrm>
          <a:prstGeom prst="rect">
            <a:avLst/>
          </a:prstGeom>
        </p:spPr>
        <p:txBody>
          <a:bodyPr>
            <a:noAutofit/>
          </a:bodyPr>
          <a:lstStyle>
            <a:lvl1pPr marL="0" indent="0">
              <a:buNone/>
              <a:defRPr sz="1800"/>
            </a:lvl1pPr>
          </a:lstStyle>
          <a:p>
            <a:pPr lvl="0"/>
            <a:r>
              <a:rPr lang="en-US"/>
              <a:t>Click to edit Master text styles</a:t>
            </a:r>
          </a:p>
        </p:txBody>
      </p:sp>
      <p:sp>
        <p:nvSpPr>
          <p:cNvPr id="3" name="Rectangle 2">
            <a:extLst>
              <a:ext uri="{FF2B5EF4-FFF2-40B4-BE49-F238E27FC236}">
                <a16:creationId xmlns:a16="http://schemas.microsoft.com/office/drawing/2014/main" id="{D5EF6CC7-FA3F-3DFD-A437-79967F3D566E}"/>
              </a:ext>
            </a:extLst>
          </p:cNvPr>
          <p:cNvSpPr/>
          <p:nvPr userDrawn="1"/>
        </p:nvSpPr>
        <p:spPr>
          <a:xfrm>
            <a:off x="0" y="6663189"/>
            <a:ext cx="12192000" cy="194811"/>
          </a:xfrm>
          <a:prstGeom prst="rect">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301894696"/>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Orange - 3 Column Tint">
    <p:bg>
      <p:bgPr>
        <a:blipFill dpi="0" rotWithShape="1">
          <a:blip r:embed="rId2">
            <a:lum/>
            <a:extLst>
              <a:ext uri="{96DAC541-7B7A-43D3-8B79-37D633B846F1}">
                <asvg:svgBlip xmlns:asvg="http://schemas.microsoft.com/office/drawing/2016/SVG/main" r:embed="rId3"/>
              </a:ext>
            </a:extLst>
          </a:blip>
          <a:srcRect/>
          <a:stretch>
            <a:fillRect/>
          </a:stretch>
        </a:blip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833E9E89-2902-F863-9708-1BE8238946AA}"/>
              </a:ext>
            </a:extLst>
          </p:cNvPr>
          <p:cNvSpPr/>
          <p:nvPr userDrawn="1"/>
        </p:nvSpPr>
        <p:spPr>
          <a:xfrm>
            <a:off x="0" y="1929890"/>
            <a:ext cx="12192000" cy="4733300"/>
          </a:xfrm>
          <a:prstGeom prst="rect">
            <a:avLst/>
          </a:prstGeom>
          <a:solidFill>
            <a:schemeClr val="accent2">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a:extLst>
              <a:ext uri="{FF2B5EF4-FFF2-40B4-BE49-F238E27FC236}">
                <a16:creationId xmlns:a16="http://schemas.microsoft.com/office/drawing/2014/main" id="{6DDC2153-C630-463E-198B-D505C376C11B}"/>
              </a:ext>
            </a:extLst>
          </p:cNvPr>
          <p:cNvSpPr>
            <a:spLocks noGrp="1"/>
          </p:cNvSpPr>
          <p:nvPr>
            <p:ph type="title"/>
          </p:nvPr>
        </p:nvSpPr>
        <p:spPr>
          <a:xfrm>
            <a:off x="515937" y="972000"/>
            <a:ext cx="11160125" cy="720000"/>
          </a:xfrm>
          <a:prstGeom prst="rect">
            <a:avLst/>
          </a:prstGeom>
        </p:spPr>
        <p:txBody>
          <a:bodyPr anchor="t">
            <a:noAutofit/>
          </a:bodyPr>
          <a:lstStyle/>
          <a:p>
            <a:r>
              <a:rPr lang="en-US"/>
              <a:t>Click to edit Master title style</a:t>
            </a:r>
            <a:endParaRPr lang="en-GB"/>
          </a:p>
        </p:txBody>
      </p:sp>
      <p:sp>
        <p:nvSpPr>
          <p:cNvPr id="7" name="Text Placeholder 6">
            <a:extLst>
              <a:ext uri="{FF2B5EF4-FFF2-40B4-BE49-F238E27FC236}">
                <a16:creationId xmlns:a16="http://schemas.microsoft.com/office/drawing/2014/main" id="{6F89889C-9901-0E0D-F464-36DFF409D3DC}"/>
              </a:ext>
            </a:extLst>
          </p:cNvPr>
          <p:cNvSpPr>
            <a:spLocks noGrp="1"/>
          </p:cNvSpPr>
          <p:nvPr>
            <p:ph type="body" sz="quarter" idx="13"/>
          </p:nvPr>
        </p:nvSpPr>
        <p:spPr>
          <a:xfrm>
            <a:off x="515937" y="2340000"/>
            <a:ext cx="3348000" cy="3968725"/>
          </a:xfrm>
          <a:prstGeom prst="rect">
            <a:avLst/>
          </a:prstGeom>
        </p:spPr>
        <p:txBody>
          <a:bodyPr>
            <a:noAutofit/>
          </a:bodyPr>
          <a:lstStyle>
            <a:lvl1pPr marL="0" indent="0">
              <a:buNone/>
              <a:defRPr sz="1800"/>
            </a:lvl1pPr>
          </a:lstStyle>
          <a:p>
            <a:pPr lvl="0"/>
            <a:r>
              <a:rPr lang="en-US"/>
              <a:t>Click to edit Master text styles</a:t>
            </a:r>
          </a:p>
        </p:txBody>
      </p:sp>
      <p:sp>
        <p:nvSpPr>
          <p:cNvPr id="9" name="Text Placeholder 8">
            <a:extLst>
              <a:ext uri="{FF2B5EF4-FFF2-40B4-BE49-F238E27FC236}">
                <a16:creationId xmlns:a16="http://schemas.microsoft.com/office/drawing/2014/main" id="{CCCFCD17-96DB-0D59-36B4-CE8615F870FD}"/>
              </a:ext>
            </a:extLst>
          </p:cNvPr>
          <p:cNvSpPr>
            <a:spLocks noGrp="1"/>
          </p:cNvSpPr>
          <p:nvPr>
            <p:ph type="body" sz="quarter" idx="14"/>
          </p:nvPr>
        </p:nvSpPr>
        <p:spPr>
          <a:xfrm>
            <a:off x="4421999" y="2340000"/>
            <a:ext cx="3348000" cy="3968725"/>
          </a:xfrm>
          <a:prstGeom prst="rect">
            <a:avLst/>
          </a:prstGeom>
        </p:spPr>
        <p:txBody>
          <a:bodyPr>
            <a:noAutofit/>
          </a:bodyPr>
          <a:lstStyle>
            <a:lvl1pPr marL="0" indent="0">
              <a:buNone/>
              <a:defRPr sz="1800"/>
            </a:lvl1pPr>
          </a:lstStyle>
          <a:p>
            <a:pPr lvl="0"/>
            <a:r>
              <a:rPr lang="en-US"/>
              <a:t>Click to edit Master text styles</a:t>
            </a:r>
          </a:p>
        </p:txBody>
      </p:sp>
      <p:sp>
        <p:nvSpPr>
          <p:cNvPr id="11" name="Text Placeholder 10">
            <a:extLst>
              <a:ext uri="{FF2B5EF4-FFF2-40B4-BE49-F238E27FC236}">
                <a16:creationId xmlns:a16="http://schemas.microsoft.com/office/drawing/2014/main" id="{9E710287-B48B-A4EA-C5C2-D14E30F60EAE}"/>
              </a:ext>
            </a:extLst>
          </p:cNvPr>
          <p:cNvSpPr>
            <a:spLocks noGrp="1"/>
          </p:cNvSpPr>
          <p:nvPr>
            <p:ph type="body" sz="quarter" idx="15"/>
          </p:nvPr>
        </p:nvSpPr>
        <p:spPr>
          <a:xfrm>
            <a:off x="8328024" y="2340000"/>
            <a:ext cx="3348000" cy="3968725"/>
          </a:xfrm>
          <a:prstGeom prst="rect">
            <a:avLst/>
          </a:prstGeom>
        </p:spPr>
        <p:txBody>
          <a:bodyPr>
            <a:noAutofit/>
          </a:bodyPr>
          <a:lstStyle>
            <a:lvl1pPr marL="0" indent="0">
              <a:buNone/>
              <a:defRPr sz="1800"/>
            </a:lvl1pPr>
          </a:lstStyle>
          <a:p>
            <a:pPr lvl="0"/>
            <a:r>
              <a:rPr lang="en-US"/>
              <a:t>Click to edit Master text styles</a:t>
            </a:r>
          </a:p>
        </p:txBody>
      </p:sp>
      <p:sp>
        <p:nvSpPr>
          <p:cNvPr id="3" name="Rectangle 2">
            <a:extLst>
              <a:ext uri="{FF2B5EF4-FFF2-40B4-BE49-F238E27FC236}">
                <a16:creationId xmlns:a16="http://schemas.microsoft.com/office/drawing/2014/main" id="{D5EF6CC7-FA3F-3DFD-A437-79967F3D566E}"/>
              </a:ext>
            </a:extLst>
          </p:cNvPr>
          <p:cNvSpPr/>
          <p:nvPr userDrawn="1"/>
        </p:nvSpPr>
        <p:spPr>
          <a:xfrm>
            <a:off x="0" y="6663189"/>
            <a:ext cx="12192000" cy="194811"/>
          </a:xfrm>
          <a:prstGeom prst="rect">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1468356306"/>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Red - 3 Column Tint">
    <p:bg>
      <p:bgPr>
        <a:blipFill dpi="0" rotWithShape="1">
          <a:blip r:embed="rId2">
            <a:lum/>
            <a:extLst>
              <a:ext uri="{96DAC541-7B7A-43D3-8B79-37D633B846F1}">
                <asvg:svgBlip xmlns:asvg="http://schemas.microsoft.com/office/drawing/2016/SVG/main" r:embed="rId3"/>
              </a:ext>
            </a:extLst>
          </a:blip>
          <a:srcRect/>
          <a:stretch>
            <a:fillRect/>
          </a:stretch>
        </a:blip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7E0C1C25-1880-6040-9CAA-0AD72B5DB671}"/>
              </a:ext>
            </a:extLst>
          </p:cNvPr>
          <p:cNvSpPr/>
          <p:nvPr userDrawn="1"/>
        </p:nvSpPr>
        <p:spPr>
          <a:xfrm>
            <a:off x="0" y="1929890"/>
            <a:ext cx="12192000" cy="4733300"/>
          </a:xfrm>
          <a:prstGeom prst="rect">
            <a:avLst/>
          </a:prstGeom>
          <a:solidFill>
            <a:schemeClr val="accent4">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a:extLst>
              <a:ext uri="{FF2B5EF4-FFF2-40B4-BE49-F238E27FC236}">
                <a16:creationId xmlns:a16="http://schemas.microsoft.com/office/drawing/2014/main" id="{6DDC2153-C630-463E-198B-D505C376C11B}"/>
              </a:ext>
            </a:extLst>
          </p:cNvPr>
          <p:cNvSpPr>
            <a:spLocks noGrp="1"/>
          </p:cNvSpPr>
          <p:nvPr>
            <p:ph type="title"/>
          </p:nvPr>
        </p:nvSpPr>
        <p:spPr>
          <a:xfrm>
            <a:off x="515937" y="972000"/>
            <a:ext cx="11160125" cy="720000"/>
          </a:xfrm>
          <a:prstGeom prst="rect">
            <a:avLst/>
          </a:prstGeom>
        </p:spPr>
        <p:txBody>
          <a:bodyPr anchor="t">
            <a:noAutofit/>
          </a:bodyPr>
          <a:lstStyle/>
          <a:p>
            <a:r>
              <a:rPr lang="en-US" dirty="0"/>
              <a:t>Click to edit Master title style</a:t>
            </a:r>
            <a:endParaRPr lang="en-GB" dirty="0"/>
          </a:p>
        </p:txBody>
      </p:sp>
      <p:sp>
        <p:nvSpPr>
          <p:cNvPr id="7" name="Text Placeholder 6">
            <a:extLst>
              <a:ext uri="{FF2B5EF4-FFF2-40B4-BE49-F238E27FC236}">
                <a16:creationId xmlns:a16="http://schemas.microsoft.com/office/drawing/2014/main" id="{6F89889C-9901-0E0D-F464-36DFF409D3DC}"/>
              </a:ext>
            </a:extLst>
          </p:cNvPr>
          <p:cNvSpPr>
            <a:spLocks noGrp="1"/>
          </p:cNvSpPr>
          <p:nvPr>
            <p:ph type="body" sz="quarter" idx="13"/>
          </p:nvPr>
        </p:nvSpPr>
        <p:spPr>
          <a:xfrm>
            <a:off x="515937" y="2340000"/>
            <a:ext cx="3348000" cy="3968725"/>
          </a:xfrm>
          <a:prstGeom prst="rect">
            <a:avLst/>
          </a:prstGeom>
        </p:spPr>
        <p:txBody>
          <a:bodyPr>
            <a:noAutofit/>
          </a:bodyPr>
          <a:lstStyle>
            <a:lvl1pPr marL="0" indent="0">
              <a:buNone/>
              <a:defRPr sz="1800"/>
            </a:lvl1pPr>
          </a:lstStyle>
          <a:p>
            <a:pPr lvl="0"/>
            <a:r>
              <a:rPr lang="en-US"/>
              <a:t>Click to edit Master text styles</a:t>
            </a:r>
          </a:p>
        </p:txBody>
      </p:sp>
      <p:sp>
        <p:nvSpPr>
          <p:cNvPr id="9" name="Text Placeholder 8">
            <a:extLst>
              <a:ext uri="{FF2B5EF4-FFF2-40B4-BE49-F238E27FC236}">
                <a16:creationId xmlns:a16="http://schemas.microsoft.com/office/drawing/2014/main" id="{CCCFCD17-96DB-0D59-36B4-CE8615F870FD}"/>
              </a:ext>
            </a:extLst>
          </p:cNvPr>
          <p:cNvSpPr>
            <a:spLocks noGrp="1"/>
          </p:cNvSpPr>
          <p:nvPr>
            <p:ph type="body" sz="quarter" idx="14"/>
          </p:nvPr>
        </p:nvSpPr>
        <p:spPr>
          <a:xfrm>
            <a:off x="4421999" y="2340000"/>
            <a:ext cx="3348000" cy="3968725"/>
          </a:xfrm>
          <a:prstGeom prst="rect">
            <a:avLst/>
          </a:prstGeom>
        </p:spPr>
        <p:txBody>
          <a:bodyPr>
            <a:noAutofit/>
          </a:bodyPr>
          <a:lstStyle>
            <a:lvl1pPr marL="0" indent="0">
              <a:buNone/>
              <a:defRPr sz="1800"/>
            </a:lvl1pPr>
          </a:lstStyle>
          <a:p>
            <a:pPr lvl="0"/>
            <a:r>
              <a:rPr lang="en-US"/>
              <a:t>Click to edit Master text styles</a:t>
            </a:r>
          </a:p>
        </p:txBody>
      </p:sp>
      <p:sp>
        <p:nvSpPr>
          <p:cNvPr id="11" name="Text Placeholder 10">
            <a:extLst>
              <a:ext uri="{FF2B5EF4-FFF2-40B4-BE49-F238E27FC236}">
                <a16:creationId xmlns:a16="http://schemas.microsoft.com/office/drawing/2014/main" id="{9E710287-B48B-A4EA-C5C2-D14E30F60EAE}"/>
              </a:ext>
            </a:extLst>
          </p:cNvPr>
          <p:cNvSpPr>
            <a:spLocks noGrp="1"/>
          </p:cNvSpPr>
          <p:nvPr>
            <p:ph type="body" sz="quarter" idx="15"/>
          </p:nvPr>
        </p:nvSpPr>
        <p:spPr>
          <a:xfrm>
            <a:off x="8328024" y="2340000"/>
            <a:ext cx="3348000" cy="3968725"/>
          </a:xfrm>
          <a:prstGeom prst="rect">
            <a:avLst/>
          </a:prstGeom>
        </p:spPr>
        <p:txBody>
          <a:bodyPr>
            <a:noAutofit/>
          </a:bodyPr>
          <a:lstStyle>
            <a:lvl1pPr marL="0" indent="0">
              <a:buNone/>
              <a:defRPr sz="1800"/>
            </a:lvl1pPr>
          </a:lstStyle>
          <a:p>
            <a:pPr lvl="0"/>
            <a:r>
              <a:rPr lang="en-US"/>
              <a:t>Click to edit Master text styles</a:t>
            </a:r>
          </a:p>
        </p:txBody>
      </p:sp>
      <p:sp>
        <p:nvSpPr>
          <p:cNvPr id="3" name="Rectangle 2">
            <a:extLst>
              <a:ext uri="{FF2B5EF4-FFF2-40B4-BE49-F238E27FC236}">
                <a16:creationId xmlns:a16="http://schemas.microsoft.com/office/drawing/2014/main" id="{D5EF6CC7-FA3F-3DFD-A437-79967F3D566E}"/>
              </a:ext>
            </a:extLst>
          </p:cNvPr>
          <p:cNvSpPr/>
          <p:nvPr userDrawn="1"/>
        </p:nvSpPr>
        <p:spPr>
          <a:xfrm>
            <a:off x="0" y="6663189"/>
            <a:ext cx="12192000" cy="194811"/>
          </a:xfrm>
          <a:prstGeom prst="rect">
            <a:avLst/>
          </a:prstGeom>
          <a:solidFill>
            <a:schemeClr val="accent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1010492035"/>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Green - 3 Column Tint">
    <p:bg>
      <p:bgPr>
        <a:blipFill dpi="0" rotWithShape="1">
          <a:blip r:embed="rId2">
            <a:lum/>
            <a:extLst>
              <a:ext uri="{96DAC541-7B7A-43D3-8B79-37D633B846F1}">
                <asvg:svgBlip xmlns:asvg="http://schemas.microsoft.com/office/drawing/2016/SVG/main" r:embed="rId3"/>
              </a:ext>
            </a:extLst>
          </a:blip>
          <a:srcRect/>
          <a:stretch>
            <a:fillRect/>
          </a:stretch>
        </a:blip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9574D7E4-DEEE-9409-A9EA-092609DC56AD}"/>
              </a:ext>
            </a:extLst>
          </p:cNvPr>
          <p:cNvSpPr/>
          <p:nvPr userDrawn="1"/>
        </p:nvSpPr>
        <p:spPr>
          <a:xfrm>
            <a:off x="0" y="1929890"/>
            <a:ext cx="12192000" cy="4733300"/>
          </a:xfrm>
          <a:prstGeom prst="rect">
            <a:avLst/>
          </a:prstGeom>
          <a:solidFill>
            <a:schemeClr val="accent5">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a:extLst>
              <a:ext uri="{FF2B5EF4-FFF2-40B4-BE49-F238E27FC236}">
                <a16:creationId xmlns:a16="http://schemas.microsoft.com/office/drawing/2014/main" id="{6DDC2153-C630-463E-198B-D505C376C11B}"/>
              </a:ext>
            </a:extLst>
          </p:cNvPr>
          <p:cNvSpPr>
            <a:spLocks noGrp="1"/>
          </p:cNvSpPr>
          <p:nvPr>
            <p:ph type="title"/>
          </p:nvPr>
        </p:nvSpPr>
        <p:spPr>
          <a:xfrm>
            <a:off x="515937" y="972000"/>
            <a:ext cx="11160125" cy="720000"/>
          </a:xfrm>
          <a:prstGeom prst="rect">
            <a:avLst/>
          </a:prstGeom>
        </p:spPr>
        <p:txBody>
          <a:bodyPr anchor="t">
            <a:noAutofit/>
          </a:bodyPr>
          <a:lstStyle/>
          <a:p>
            <a:r>
              <a:rPr lang="en-US"/>
              <a:t>Click to edit Master title style</a:t>
            </a:r>
            <a:endParaRPr lang="en-GB"/>
          </a:p>
        </p:txBody>
      </p:sp>
      <p:sp>
        <p:nvSpPr>
          <p:cNvPr id="7" name="Text Placeholder 6">
            <a:extLst>
              <a:ext uri="{FF2B5EF4-FFF2-40B4-BE49-F238E27FC236}">
                <a16:creationId xmlns:a16="http://schemas.microsoft.com/office/drawing/2014/main" id="{6F89889C-9901-0E0D-F464-36DFF409D3DC}"/>
              </a:ext>
            </a:extLst>
          </p:cNvPr>
          <p:cNvSpPr>
            <a:spLocks noGrp="1"/>
          </p:cNvSpPr>
          <p:nvPr>
            <p:ph type="body" sz="quarter" idx="13"/>
          </p:nvPr>
        </p:nvSpPr>
        <p:spPr>
          <a:xfrm>
            <a:off x="515937" y="2340000"/>
            <a:ext cx="3348000" cy="3968725"/>
          </a:xfrm>
          <a:prstGeom prst="rect">
            <a:avLst/>
          </a:prstGeom>
        </p:spPr>
        <p:txBody>
          <a:bodyPr>
            <a:noAutofit/>
          </a:bodyPr>
          <a:lstStyle>
            <a:lvl1pPr marL="0" indent="0">
              <a:buNone/>
              <a:defRPr sz="1800"/>
            </a:lvl1pPr>
          </a:lstStyle>
          <a:p>
            <a:pPr lvl="0"/>
            <a:r>
              <a:rPr lang="en-US"/>
              <a:t>Click to edit Master text styles</a:t>
            </a:r>
          </a:p>
        </p:txBody>
      </p:sp>
      <p:sp>
        <p:nvSpPr>
          <p:cNvPr id="9" name="Text Placeholder 8">
            <a:extLst>
              <a:ext uri="{FF2B5EF4-FFF2-40B4-BE49-F238E27FC236}">
                <a16:creationId xmlns:a16="http://schemas.microsoft.com/office/drawing/2014/main" id="{CCCFCD17-96DB-0D59-36B4-CE8615F870FD}"/>
              </a:ext>
            </a:extLst>
          </p:cNvPr>
          <p:cNvSpPr>
            <a:spLocks noGrp="1"/>
          </p:cNvSpPr>
          <p:nvPr>
            <p:ph type="body" sz="quarter" idx="14"/>
          </p:nvPr>
        </p:nvSpPr>
        <p:spPr>
          <a:xfrm>
            <a:off x="4421999" y="2340000"/>
            <a:ext cx="3348000" cy="3968725"/>
          </a:xfrm>
          <a:prstGeom prst="rect">
            <a:avLst/>
          </a:prstGeom>
        </p:spPr>
        <p:txBody>
          <a:bodyPr>
            <a:noAutofit/>
          </a:bodyPr>
          <a:lstStyle>
            <a:lvl1pPr marL="0" indent="0">
              <a:buNone/>
              <a:defRPr sz="1800"/>
            </a:lvl1pPr>
          </a:lstStyle>
          <a:p>
            <a:pPr lvl="0"/>
            <a:r>
              <a:rPr lang="en-US"/>
              <a:t>Click to edit Master text styles</a:t>
            </a:r>
          </a:p>
        </p:txBody>
      </p:sp>
      <p:sp>
        <p:nvSpPr>
          <p:cNvPr id="11" name="Text Placeholder 10">
            <a:extLst>
              <a:ext uri="{FF2B5EF4-FFF2-40B4-BE49-F238E27FC236}">
                <a16:creationId xmlns:a16="http://schemas.microsoft.com/office/drawing/2014/main" id="{9E710287-B48B-A4EA-C5C2-D14E30F60EAE}"/>
              </a:ext>
            </a:extLst>
          </p:cNvPr>
          <p:cNvSpPr>
            <a:spLocks noGrp="1"/>
          </p:cNvSpPr>
          <p:nvPr>
            <p:ph type="body" sz="quarter" idx="15"/>
          </p:nvPr>
        </p:nvSpPr>
        <p:spPr>
          <a:xfrm>
            <a:off x="8328024" y="2340000"/>
            <a:ext cx="3348000" cy="3968725"/>
          </a:xfrm>
          <a:prstGeom prst="rect">
            <a:avLst/>
          </a:prstGeom>
        </p:spPr>
        <p:txBody>
          <a:bodyPr>
            <a:noAutofit/>
          </a:bodyPr>
          <a:lstStyle>
            <a:lvl1pPr marL="0" indent="0">
              <a:buNone/>
              <a:defRPr sz="1800"/>
            </a:lvl1pPr>
          </a:lstStyle>
          <a:p>
            <a:pPr lvl="0"/>
            <a:r>
              <a:rPr lang="en-US"/>
              <a:t>Click to edit Master text styles</a:t>
            </a:r>
          </a:p>
        </p:txBody>
      </p:sp>
      <p:sp>
        <p:nvSpPr>
          <p:cNvPr id="3" name="Rectangle 2">
            <a:extLst>
              <a:ext uri="{FF2B5EF4-FFF2-40B4-BE49-F238E27FC236}">
                <a16:creationId xmlns:a16="http://schemas.microsoft.com/office/drawing/2014/main" id="{D5EF6CC7-FA3F-3DFD-A437-79967F3D566E}"/>
              </a:ext>
            </a:extLst>
          </p:cNvPr>
          <p:cNvSpPr/>
          <p:nvPr userDrawn="1"/>
        </p:nvSpPr>
        <p:spPr>
          <a:xfrm>
            <a:off x="0" y="6663189"/>
            <a:ext cx="12192000" cy="194811"/>
          </a:xfrm>
          <a:prstGeom prst="rect">
            <a:avLst/>
          </a:prstGeom>
          <a:solidFill>
            <a:schemeClr val="accent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700982085"/>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Yellow - 3 Column Tint">
    <p:bg>
      <p:bgPr>
        <a:blipFill dpi="0" rotWithShape="1">
          <a:blip r:embed="rId2">
            <a:lum/>
            <a:extLst>
              <a:ext uri="{96DAC541-7B7A-43D3-8B79-37D633B846F1}">
                <asvg:svgBlip xmlns:asvg="http://schemas.microsoft.com/office/drawing/2016/SVG/main" r:embed="rId3"/>
              </a:ext>
            </a:extLst>
          </a:blip>
          <a:srcRect/>
          <a:stretch>
            <a:fillRect/>
          </a:stretch>
        </a:blipFill>
        <a:effectLst/>
      </p:bgPr>
    </p:bg>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515BA2F7-034C-6DA2-E54E-E0EFDD0373E6}"/>
              </a:ext>
            </a:extLst>
          </p:cNvPr>
          <p:cNvSpPr/>
          <p:nvPr userDrawn="1"/>
        </p:nvSpPr>
        <p:spPr>
          <a:xfrm>
            <a:off x="0" y="1929890"/>
            <a:ext cx="12192000" cy="4733300"/>
          </a:xfrm>
          <a:prstGeom prst="rect">
            <a:avLst/>
          </a:prstGeom>
          <a:solidFill>
            <a:schemeClr val="accent6">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a:extLst>
              <a:ext uri="{FF2B5EF4-FFF2-40B4-BE49-F238E27FC236}">
                <a16:creationId xmlns:a16="http://schemas.microsoft.com/office/drawing/2014/main" id="{6DDC2153-C630-463E-198B-D505C376C11B}"/>
              </a:ext>
            </a:extLst>
          </p:cNvPr>
          <p:cNvSpPr>
            <a:spLocks noGrp="1"/>
          </p:cNvSpPr>
          <p:nvPr>
            <p:ph type="title"/>
          </p:nvPr>
        </p:nvSpPr>
        <p:spPr>
          <a:xfrm>
            <a:off x="515937" y="972000"/>
            <a:ext cx="11160125" cy="720000"/>
          </a:xfrm>
          <a:prstGeom prst="rect">
            <a:avLst/>
          </a:prstGeom>
        </p:spPr>
        <p:txBody>
          <a:bodyPr anchor="t">
            <a:noAutofit/>
          </a:bodyPr>
          <a:lstStyle/>
          <a:p>
            <a:r>
              <a:rPr lang="en-US"/>
              <a:t>Click to edit Master title style</a:t>
            </a:r>
            <a:endParaRPr lang="en-GB"/>
          </a:p>
        </p:txBody>
      </p:sp>
      <p:sp>
        <p:nvSpPr>
          <p:cNvPr id="7" name="Text Placeholder 6">
            <a:extLst>
              <a:ext uri="{FF2B5EF4-FFF2-40B4-BE49-F238E27FC236}">
                <a16:creationId xmlns:a16="http://schemas.microsoft.com/office/drawing/2014/main" id="{6F89889C-9901-0E0D-F464-36DFF409D3DC}"/>
              </a:ext>
            </a:extLst>
          </p:cNvPr>
          <p:cNvSpPr>
            <a:spLocks noGrp="1"/>
          </p:cNvSpPr>
          <p:nvPr>
            <p:ph type="body" sz="quarter" idx="13"/>
          </p:nvPr>
        </p:nvSpPr>
        <p:spPr>
          <a:xfrm>
            <a:off x="515937" y="2340000"/>
            <a:ext cx="3348000" cy="3968725"/>
          </a:xfrm>
          <a:prstGeom prst="rect">
            <a:avLst/>
          </a:prstGeom>
        </p:spPr>
        <p:txBody>
          <a:bodyPr>
            <a:noAutofit/>
          </a:bodyPr>
          <a:lstStyle>
            <a:lvl1pPr marL="0" indent="0">
              <a:buNone/>
              <a:defRPr sz="1800"/>
            </a:lvl1pPr>
          </a:lstStyle>
          <a:p>
            <a:pPr lvl="0"/>
            <a:r>
              <a:rPr lang="en-US"/>
              <a:t>Click to edit Master text styles</a:t>
            </a:r>
          </a:p>
        </p:txBody>
      </p:sp>
      <p:sp>
        <p:nvSpPr>
          <p:cNvPr id="9" name="Text Placeholder 8">
            <a:extLst>
              <a:ext uri="{FF2B5EF4-FFF2-40B4-BE49-F238E27FC236}">
                <a16:creationId xmlns:a16="http://schemas.microsoft.com/office/drawing/2014/main" id="{CCCFCD17-96DB-0D59-36B4-CE8615F870FD}"/>
              </a:ext>
            </a:extLst>
          </p:cNvPr>
          <p:cNvSpPr>
            <a:spLocks noGrp="1"/>
          </p:cNvSpPr>
          <p:nvPr>
            <p:ph type="body" sz="quarter" idx="14"/>
          </p:nvPr>
        </p:nvSpPr>
        <p:spPr>
          <a:xfrm>
            <a:off x="4421999" y="2340000"/>
            <a:ext cx="3348000" cy="3968725"/>
          </a:xfrm>
          <a:prstGeom prst="rect">
            <a:avLst/>
          </a:prstGeom>
        </p:spPr>
        <p:txBody>
          <a:bodyPr>
            <a:noAutofit/>
          </a:bodyPr>
          <a:lstStyle>
            <a:lvl1pPr marL="0" indent="0">
              <a:buNone/>
              <a:defRPr sz="1800"/>
            </a:lvl1pPr>
          </a:lstStyle>
          <a:p>
            <a:pPr lvl="0"/>
            <a:r>
              <a:rPr lang="en-US"/>
              <a:t>Click to edit Master text styles</a:t>
            </a:r>
          </a:p>
        </p:txBody>
      </p:sp>
      <p:sp>
        <p:nvSpPr>
          <p:cNvPr id="11" name="Text Placeholder 10">
            <a:extLst>
              <a:ext uri="{FF2B5EF4-FFF2-40B4-BE49-F238E27FC236}">
                <a16:creationId xmlns:a16="http://schemas.microsoft.com/office/drawing/2014/main" id="{9E710287-B48B-A4EA-C5C2-D14E30F60EAE}"/>
              </a:ext>
            </a:extLst>
          </p:cNvPr>
          <p:cNvSpPr>
            <a:spLocks noGrp="1"/>
          </p:cNvSpPr>
          <p:nvPr>
            <p:ph type="body" sz="quarter" idx="15"/>
          </p:nvPr>
        </p:nvSpPr>
        <p:spPr>
          <a:xfrm>
            <a:off x="8328024" y="2340000"/>
            <a:ext cx="3348000" cy="3968725"/>
          </a:xfrm>
          <a:prstGeom prst="rect">
            <a:avLst/>
          </a:prstGeom>
        </p:spPr>
        <p:txBody>
          <a:bodyPr>
            <a:noAutofit/>
          </a:bodyPr>
          <a:lstStyle>
            <a:lvl1pPr marL="0" indent="0">
              <a:buNone/>
              <a:defRPr sz="1800"/>
            </a:lvl1pPr>
          </a:lstStyle>
          <a:p>
            <a:pPr lvl="0"/>
            <a:r>
              <a:rPr lang="en-US"/>
              <a:t>Click to edit Master text styles</a:t>
            </a:r>
          </a:p>
        </p:txBody>
      </p:sp>
      <p:sp>
        <p:nvSpPr>
          <p:cNvPr id="3" name="Rectangle 2">
            <a:extLst>
              <a:ext uri="{FF2B5EF4-FFF2-40B4-BE49-F238E27FC236}">
                <a16:creationId xmlns:a16="http://schemas.microsoft.com/office/drawing/2014/main" id="{D5EF6CC7-FA3F-3DFD-A437-79967F3D566E}"/>
              </a:ext>
            </a:extLst>
          </p:cNvPr>
          <p:cNvSpPr/>
          <p:nvPr userDrawn="1"/>
        </p:nvSpPr>
        <p:spPr>
          <a:xfrm>
            <a:off x="0" y="6663189"/>
            <a:ext cx="12192000" cy="194811"/>
          </a:xfrm>
          <a:prstGeom prst="rect">
            <a:avLst/>
          </a:prstGeom>
          <a:solidFill>
            <a:schemeClr val="accent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3582305462"/>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Black - 4 Column No Tint">
    <p:bg>
      <p:bgPr>
        <a:blipFill dpi="0" rotWithShape="1">
          <a:blip r:embed="rId2">
            <a:lum/>
            <a:extLst>
              <a:ext uri="{96DAC541-7B7A-43D3-8B79-37D633B846F1}">
                <asvg:svgBlip xmlns:asvg="http://schemas.microsoft.com/office/drawing/2016/SVG/main" r:embed="rId3"/>
              </a:ext>
            </a:extLst>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9D855A-1A49-ADBE-89C8-65ECAFD2AAB3}"/>
              </a:ext>
            </a:extLst>
          </p:cNvPr>
          <p:cNvSpPr>
            <a:spLocks noGrp="1"/>
          </p:cNvSpPr>
          <p:nvPr>
            <p:ph type="ctrTitle"/>
          </p:nvPr>
        </p:nvSpPr>
        <p:spPr>
          <a:xfrm>
            <a:off x="515938" y="972000"/>
            <a:ext cx="11160125" cy="720000"/>
          </a:xfrm>
          <a:prstGeom prst="rect">
            <a:avLst/>
          </a:prstGeom>
          <a:ln>
            <a:noFill/>
          </a:ln>
        </p:spPr>
        <p:txBody>
          <a:bodyPr anchor="t">
            <a:noAutofit/>
          </a:bodyPr>
          <a:lstStyle>
            <a:lvl1pPr algn="l">
              <a:defRPr sz="3200">
                <a:solidFill>
                  <a:schemeClr val="tx1"/>
                </a:solidFill>
              </a:defRPr>
            </a:lvl1pPr>
          </a:lstStyle>
          <a:p>
            <a:r>
              <a:rPr lang="en-US"/>
              <a:t>Click to edit Master title style</a:t>
            </a:r>
            <a:endParaRPr lang="en-GB"/>
          </a:p>
        </p:txBody>
      </p:sp>
      <p:sp>
        <p:nvSpPr>
          <p:cNvPr id="3" name="Subtitle 2">
            <a:extLst>
              <a:ext uri="{FF2B5EF4-FFF2-40B4-BE49-F238E27FC236}">
                <a16:creationId xmlns:a16="http://schemas.microsoft.com/office/drawing/2014/main" id="{994AF8D4-DACD-9AF9-364C-02C474BC62A5}"/>
              </a:ext>
            </a:extLst>
          </p:cNvPr>
          <p:cNvSpPr>
            <a:spLocks noGrp="1"/>
          </p:cNvSpPr>
          <p:nvPr>
            <p:ph type="subTitle" idx="1"/>
          </p:nvPr>
        </p:nvSpPr>
        <p:spPr>
          <a:xfrm>
            <a:off x="515937" y="1800000"/>
            <a:ext cx="11160123" cy="358296"/>
          </a:xfrm>
          <a:prstGeom prst="rect">
            <a:avLst/>
          </a:prstGeom>
          <a:ln>
            <a:noFill/>
          </a:ln>
        </p:spPr>
        <p:txBody>
          <a:bodyPr anchor="t">
            <a:noAutofit/>
          </a:bodyPr>
          <a:lstStyle>
            <a:lvl1pPr marL="0" indent="0" algn="l">
              <a:buNone/>
              <a:defRPr sz="2400" b="1">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endParaRPr lang="en-GB" dirty="0"/>
          </a:p>
        </p:txBody>
      </p:sp>
      <p:sp>
        <p:nvSpPr>
          <p:cNvPr id="9" name="Text Placeholder 8">
            <a:extLst>
              <a:ext uri="{FF2B5EF4-FFF2-40B4-BE49-F238E27FC236}">
                <a16:creationId xmlns:a16="http://schemas.microsoft.com/office/drawing/2014/main" id="{92EFEF58-42AF-670A-ABB0-E36C90B7E173}"/>
              </a:ext>
            </a:extLst>
          </p:cNvPr>
          <p:cNvSpPr>
            <a:spLocks noGrp="1"/>
          </p:cNvSpPr>
          <p:nvPr>
            <p:ph type="body" sz="quarter" idx="10"/>
          </p:nvPr>
        </p:nvSpPr>
        <p:spPr>
          <a:xfrm>
            <a:off x="515938" y="2520000"/>
            <a:ext cx="2520000" cy="3788725"/>
          </a:xfrm>
          <a:prstGeom prst="rect">
            <a:avLst/>
          </a:prstGeom>
        </p:spPr>
        <p:txBody>
          <a:bodyPr>
            <a:noAutofit/>
          </a:bodyPr>
          <a:lstStyle>
            <a:lvl1pPr marL="0" indent="0">
              <a:buNone/>
              <a:defRPr sz="1800"/>
            </a:lvl1pPr>
            <a:lvl2pPr marL="457200" indent="0">
              <a:buNone/>
              <a:defRPr/>
            </a:lvl2pPr>
            <a:lvl3pPr marL="914400" indent="0">
              <a:buNone/>
              <a:defRPr/>
            </a:lvl3pPr>
            <a:lvl4pPr marL="1371600" indent="0">
              <a:buNone/>
              <a:defRPr/>
            </a:lvl4pPr>
            <a:lvl5pPr marL="1828800" indent="0">
              <a:buNone/>
              <a:defRPr/>
            </a:lvl5pPr>
          </a:lstStyle>
          <a:p>
            <a:pPr lvl="0"/>
            <a:r>
              <a:rPr lang="en-US"/>
              <a:t>Click to edit Master text styles</a:t>
            </a:r>
          </a:p>
        </p:txBody>
      </p:sp>
      <p:sp>
        <p:nvSpPr>
          <p:cNvPr id="7" name="Text Placeholder 8">
            <a:extLst>
              <a:ext uri="{FF2B5EF4-FFF2-40B4-BE49-F238E27FC236}">
                <a16:creationId xmlns:a16="http://schemas.microsoft.com/office/drawing/2014/main" id="{455068E8-9BCA-EBED-805D-2D484452399E}"/>
              </a:ext>
            </a:extLst>
          </p:cNvPr>
          <p:cNvSpPr>
            <a:spLocks noGrp="1"/>
          </p:cNvSpPr>
          <p:nvPr>
            <p:ph type="body" sz="quarter" idx="11"/>
          </p:nvPr>
        </p:nvSpPr>
        <p:spPr>
          <a:xfrm>
            <a:off x="3392684" y="2520000"/>
            <a:ext cx="2520000" cy="3788725"/>
          </a:xfrm>
          <a:prstGeom prst="rect">
            <a:avLst/>
          </a:prstGeom>
        </p:spPr>
        <p:txBody>
          <a:bodyPr>
            <a:noAutofit/>
          </a:bodyPr>
          <a:lstStyle>
            <a:lvl1pPr marL="0" indent="0">
              <a:buNone/>
              <a:defRPr sz="1800"/>
            </a:lvl1pPr>
            <a:lvl2pPr marL="457200" indent="0">
              <a:buNone/>
              <a:defRPr/>
            </a:lvl2pPr>
            <a:lvl3pPr marL="914400" indent="0">
              <a:buNone/>
              <a:defRPr/>
            </a:lvl3pPr>
            <a:lvl4pPr marL="1371600" indent="0">
              <a:buNone/>
              <a:defRPr/>
            </a:lvl4pPr>
            <a:lvl5pPr marL="1828800" indent="0">
              <a:buNone/>
              <a:defRPr/>
            </a:lvl5pPr>
          </a:lstStyle>
          <a:p>
            <a:pPr lvl="0"/>
            <a:r>
              <a:rPr lang="en-US"/>
              <a:t>Click to edit Master text styles</a:t>
            </a:r>
          </a:p>
        </p:txBody>
      </p:sp>
      <p:sp>
        <p:nvSpPr>
          <p:cNvPr id="8" name="Text Placeholder 8">
            <a:extLst>
              <a:ext uri="{FF2B5EF4-FFF2-40B4-BE49-F238E27FC236}">
                <a16:creationId xmlns:a16="http://schemas.microsoft.com/office/drawing/2014/main" id="{77F7E130-A4BD-FAC6-408D-93D795929E5E}"/>
              </a:ext>
            </a:extLst>
          </p:cNvPr>
          <p:cNvSpPr>
            <a:spLocks noGrp="1"/>
          </p:cNvSpPr>
          <p:nvPr>
            <p:ph type="body" sz="quarter" idx="12"/>
          </p:nvPr>
        </p:nvSpPr>
        <p:spPr>
          <a:xfrm>
            <a:off x="6269430" y="2520000"/>
            <a:ext cx="2520000" cy="3788725"/>
          </a:xfrm>
          <a:prstGeom prst="rect">
            <a:avLst/>
          </a:prstGeom>
        </p:spPr>
        <p:txBody>
          <a:bodyPr>
            <a:noAutofit/>
          </a:bodyPr>
          <a:lstStyle>
            <a:lvl1pPr marL="0" indent="0">
              <a:buNone/>
              <a:defRPr sz="1800"/>
            </a:lvl1pPr>
            <a:lvl2pPr marL="457200" indent="0">
              <a:buNone/>
              <a:defRPr/>
            </a:lvl2pPr>
            <a:lvl3pPr marL="914400" indent="0">
              <a:buNone/>
              <a:defRPr/>
            </a:lvl3pPr>
            <a:lvl4pPr marL="1371600" indent="0">
              <a:buNone/>
              <a:defRPr/>
            </a:lvl4pPr>
            <a:lvl5pPr marL="1828800" indent="0">
              <a:buNone/>
              <a:defRPr/>
            </a:lvl5pPr>
          </a:lstStyle>
          <a:p>
            <a:pPr lvl="0"/>
            <a:r>
              <a:rPr lang="en-US"/>
              <a:t>Click to edit Master text styles</a:t>
            </a:r>
          </a:p>
        </p:txBody>
      </p:sp>
      <p:sp>
        <p:nvSpPr>
          <p:cNvPr id="10" name="Text Placeholder 8">
            <a:extLst>
              <a:ext uri="{FF2B5EF4-FFF2-40B4-BE49-F238E27FC236}">
                <a16:creationId xmlns:a16="http://schemas.microsoft.com/office/drawing/2014/main" id="{A43F7F7C-D774-C672-538A-5AD8FC8E298B}"/>
              </a:ext>
            </a:extLst>
          </p:cNvPr>
          <p:cNvSpPr>
            <a:spLocks noGrp="1"/>
          </p:cNvSpPr>
          <p:nvPr>
            <p:ph type="body" sz="quarter" idx="13"/>
          </p:nvPr>
        </p:nvSpPr>
        <p:spPr>
          <a:xfrm>
            <a:off x="9146176" y="2520000"/>
            <a:ext cx="2520000" cy="3788725"/>
          </a:xfrm>
          <a:prstGeom prst="rect">
            <a:avLst/>
          </a:prstGeom>
        </p:spPr>
        <p:txBody>
          <a:bodyPr>
            <a:noAutofit/>
          </a:bodyPr>
          <a:lstStyle>
            <a:lvl1pPr marL="0" indent="0">
              <a:buNone/>
              <a:defRPr sz="1800"/>
            </a:lvl1pPr>
            <a:lvl2pPr marL="457200" indent="0">
              <a:buNone/>
              <a:defRPr/>
            </a:lvl2pPr>
            <a:lvl3pPr marL="914400" indent="0">
              <a:buNone/>
              <a:defRPr/>
            </a:lvl3pPr>
            <a:lvl4pPr marL="1371600" indent="0">
              <a:buNone/>
              <a:defRPr/>
            </a:lvl4pPr>
            <a:lvl5pPr marL="1828800" indent="0">
              <a:buNone/>
              <a:defRPr/>
            </a:lvl5pPr>
          </a:lstStyle>
          <a:p>
            <a:pPr lvl="0"/>
            <a:r>
              <a:rPr lang="en-US"/>
              <a:t>Click to edit Master text styles</a:t>
            </a:r>
          </a:p>
        </p:txBody>
      </p:sp>
      <p:sp>
        <p:nvSpPr>
          <p:cNvPr id="4" name="Rectangle 3">
            <a:extLst>
              <a:ext uri="{FF2B5EF4-FFF2-40B4-BE49-F238E27FC236}">
                <a16:creationId xmlns:a16="http://schemas.microsoft.com/office/drawing/2014/main" id="{7F38D859-6778-A2A9-E361-E2C96AD56230}"/>
              </a:ext>
            </a:extLst>
          </p:cNvPr>
          <p:cNvSpPr/>
          <p:nvPr userDrawn="1"/>
        </p:nvSpPr>
        <p:spPr>
          <a:xfrm>
            <a:off x="0" y="6663189"/>
            <a:ext cx="12192000" cy="194811"/>
          </a:xfrm>
          <a:prstGeom prst="rect">
            <a:avLst/>
          </a:prstGeom>
          <a:solidFill>
            <a:srgbClr val="000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1718669877"/>
      </p:ext>
    </p:extLst>
  </p:cSld>
  <p:clrMapOvr>
    <a:masterClrMapping/>
  </p:clrMapOvr>
  <p:extLst>
    <p:ext uri="{DCECCB84-F9BA-43D5-87BE-67443E8EF086}">
      <p15:sldGuideLst xmlns:p15="http://schemas.microsoft.com/office/powerpoint/2012/main"/>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Green - 2 column plus symbol">
    <p:bg>
      <p:bgPr>
        <a:blipFill dpi="0" rotWithShape="1">
          <a:blip r:embed="rId2">
            <a:lum/>
            <a:extLst>
              <a:ext uri="{96DAC541-7B7A-43D3-8B79-37D633B846F1}">
                <asvg:svgBlip xmlns:asvg="http://schemas.microsoft.com/office/drawing/2016/SVG/main" r:embed="rId3"/>
              </a:ext>
            </a:extLst>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9D855A-1A49-ADBE-89C8-65ECAFD2AAB3}"/>
              </a:ext>
            </a:extLst>
          </p:cNvPr>
          <p:cNvSpPr>
            <a:spLocks noGrp="1"/>
          </p:cNvSpPr>
          <p:nvPr>
            <p:ph type="ctrTitle"/>
          </p:nvPr>
        </p:nvSpPr>
        <p:spPr>
          <a:xfrm>
            <a:off x="515939" y="972000"/>
            <a:ext cx="11160122" cy="720000"/>
          </a:xfrm>
          <a:prstGeom prst="rect">
            <a:avLst/>
          </a:prstGeom>
          <a:ln>
            <a:noFill/>
          </a:ln>
        </p:spPr>
        <p:txBody>
          <a:bodyPr anchor="t">
            <a:noAutofit/>
          </a:bodyPr>
          <a:lstStyle>
            <a:lvl1pPr algn="l">
              <a:defRPr sz="3200">
                <a:solidFill>
                  <a:schemeClr val="tx1"/>
                </a:solidFill>
              </a:defRPr>
            </a:lvl1pPr>
          </a:lstStyle>
          <a:p>
            <a:r>
              <a:rPr lang="en-US" dirty="0"/>
              <a:t>Click to edit Master title style</a:t>
            </a:r>
            <a:endParaRPr lang="en-GB" dirty="0"/>
          </a:p>
        </p:txBody>
      </p:sp>
      <p:sp>
        <p:nvSpPr>
          <p:cNvPr id="3" name="Subtitle 2">
            <a:extLst>
              <a:ext uri="{FF2B5EF4-FFF2-40B4-BE49-F238E27FC236}">
                <a16:creationId xmlns:a16="http://schemas.microsoft.com/office/drawing/2014/main" id="{994AF8D4-DACD-9AF9-364C-02C474BC62A5}"/>
              </a:ext>
            </a:extLst>
          </p:cNvPr>
          <p:cNvSpPr>
            <a:spLocks noGrp="1"/>
          </p:cNvSpPr>
          <p:nvPr>
            <p:ph type="subTitle" idx="1"/>
          </p:nvPr>
        </p:nvSpPr>
        <p:spPr>
          <a:xfrm>
            <a:off x="515937" y="1799186"/>
            <a:ext cx="11160123" cy="358296"/>
          </a:xfrm>
          <a:prstGeom prst="rect">
            <a:avLst/>
          </a:prstGeom>
          <a:ln>
            <a:noFill/>
          </a:ln>
        </p:spPr>
        <p:txBody>
          <a:bodyPr anchor="t">
            <a:noAutofit/>
          </a:bodyPr>
          <a:lstStyle>
            <a:lvl1pPr marL="0" indent="0" algn="l">
              <a:buNone/>
              <a:defRPr sz="2400" b="1">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9" name="Text Placeholder 8">
            <a:extLst>
              <a:ext uri="{FF2B5EF4-FFF2-40B4-BE49-F238E27FC236}">
                <a16:creationId xmlns:a16="http://schemas.microsoft.com/office/drawing/2014/main" id="{92EFEF58-42AF-670A-ABB0-E36C90B7E173}"/>
              </a:ext>
            </a:extLst>
          </p:cNvPr>
          <p:cNvSpPr>
            <a:spLocks noGrp="1"/>
          </p:cNvSpPr>
          <p:nvPr>
            <p:ph type="body" sz="quarter" idx="10"/>
          </p:nvPr>
        </p:nvSpPr>
        <p:spPr>
          <a:xfrm>
            <a:off x="515938" y="2879999"/>
            <a:ext cx="3348037" cy="3428725"/>
          </a:xfrm>
          <a:prstGeom prst="rect">
            <a:avLst/>
          </a:prstGeom>
        </p:spPr>
        <p:txBody>
          <a:bodyPr>
            <a:noAutofit/>
          </a:bodyPr>
          <a:lstStyle>
            <a:lvl1pPr marL="0" indent="0">
              <a:buNone/>
              <a:defRPr sz="1800"/>
            </a:lvl1pPr>
            <a:lvl2pPr marL="457200" indent="0">
              <a:buNone/>
              <a:defRPr/>
            </a:lvl2pPr>
            <a:lvl3pPr marL="914400" indent="0">
              <a:buNone/>
              <a:defRPr/>
            </a:lvl3pPr>
            <a:lvl4pPr marL="1371600" indent="0">
              <a:buNone/>
              <a:defRPr/>
            </a:lvl4pPr>
            <a:lvl5pPr marL="1828800" indent="0">
              <a:buNone/>
              <a:defRPr/>
            </a:lvl5pPr>
          </a:lstStyle>
          <a:p>
            <a:pPr lvl="0"/>
            <a:r>
              <a:rPr lang="en-US"/>
              <a:t>Click to edit Master text styles</a:t>
            </a:r>
          </a:p>
        </p:txBody>
      </p:sp>
      <p:sp>
        <p:nvSpPr>
          <p:cNvPr id="11" name="Text Placeholder 10">
            <a:extLst>
              <a:ext uri="{FF2B5EF4-FFF2-40B4-BE49-F238E27FC236}">
                <a16:creationId xmlns:a16="http://schemas.microsoft.com/office/drawing/2014/main" id="{BA62B451-9077-73D8-F2D3-9A668C4D3685}"/>
              </a:ext>
            </a:extLst>
          </p:cNvPr>
          <p:cNvSpPr>
            <a:spLocks noGrp="1"/>
          </p:cNvSpPr>
          <p:nvPr>
            <p:ph type="body" sz="quarter" idx="11"/>
          </p:nvPr>
        </p:nvSpPr>
        <p:spPr>
          <a:xfrm>
            <a:off x="4403725" y="2879999"/>
            <a:ext cx="7272338" cy="3428725"/>
          </a:xfrm>
          <a:prstGeom prst="rect">
            <a:avLst/>
          </a:prstGeom>
        </p:spPr>
        <p:txBody>
          <a:bodyPr>
            <a:noAutofit/>
          </a:bodyPr>
          <a:lstStyle>
            <a:lvl1pPr>
              <a:defRPr sz="1800"/>
            </a:lvl1pPr>
          </a:lstStyle>
          <a:p>
            <a:pPr lvl="0"/>
            <a:r>
              <a:rPr lang="en-US"/>
              <a:t>Click to edit Master text styles</a:t>
            </a:r>
          </a:p>
        </p:txBody>
      </p:sp>
      <p:sp>
        <p:nvSpPr>
          <p:cNvPr id="4" name="Rectangle 3">
            <a:extLst>
              <a:ext uri="{FF2B5EF4-FFF2-40B4-BE49-F238E27FC236}">
                <a16:creationId xmlns:a16="http://schemas.microsoft.com/office/drawing/2014/main" id="{FC0BA25C-539F-AC13-A09B-C239D82ECDFA}"/>
              </a:ext>
            </a:extLst>
          </p:cNvPr>
          <p:cNvSpPr/>
          <p:nvPr userDrawn="1"/>
        </p:nvSpPr>
        <p:spPr>
          <a:xfrm>
            <a:off x="0" y="6663189"/>
            <a:ext cx="12192000" cy="194811"/>
          </a:xfrm>
          <a:prstGeom prst="rect">
            <a:avLst/>
          </a:prstGeom>
          <a:solidFill>
            <a:schemeClr val="accent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913181021"/>
      </p:ext>
    </p:extLst>
  </p:cSld>
  <p:clrMapOvr>
    <a:masterClrMapping/>
  </p:clrMapOvr>
  <p:extLst>
    <p:ext uri="{DCECCB84-F9BA-43D5-87BE-67443E8EF086}">
      <p15:sldGuideLst xmlns:p15="http://schemas.microsoft.com/office/powerpoint/2012/main"/>
    </p:ext>
  </p:extLst>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Blue - 4 Column No Tint">
    <p:bg>
      <p:bgPr>
        <a:blipFill dpi="0" rotWithShape="1">
          <a:blip r:embed="rId2">
            <a:lum/>
            <a:extLst>
              <a:ext uri="{96DAC541-7B7A-43D3-8B79-37D633B846F1}">
                <asvg:svgBlip xmlns:asvg="http://schemas.microsoft.com/office/drawing/2016/SVG/main" r:embed="rId3"/>
              </a:ext>
            </a:extLst>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9D855A-1A49-ADBE-89C8-65ECAFD2AAB3}"/>
              </a:ext>
            </a:extLst>
          </p:cNvPr>
          <p:cNvSpPr>
            <a:spLocks noGrp="1"/>
          </p:cNvSpPr>
          <p:nvPr>
            <p:ph type="ctrTitle"/>
          </p:nvPr>
        </p:nvSpPr>
        <p:spPr>
          <a:xfrm>
            <a:off x="515938" y="972000"/>
            <a:ext cx="11160125" cy="720000"/>
          </a:xfrm>
          <a:prstGeom prst="rect">
            <a:avLst/>
          </a:prstGeom>
          <a:ln>
            <a:noFill/>
          </a:ln>
        </p:spPr>
        <p:txBody>
          <a:bodyPr anchor="t">
            <a:noAutofit/>
          </a:bodyPr>
          <a:lstStyle>
            <a:lvl1pPr algn="l">
              <a:defRPr sz="3200">
                <a:solidFill>
                  <a:schemeClr val="tx1"/>
                </a:solidFill>
              </a:defRPr>
            </a:lvl1pPr>
          </a:lstStyle>
          <a:p>
            <a:r>
              <a:rPr lang="en-US"/>
              <a:t>Click to edit Master title style</a:t>
            </a:r>
            <a:endParaRPr lang="en-GB"/>
          </a:p>
        </p:txBody>
      </p:sp>
      <p:sp>
        <p:nvSpPr>
          <p:cNvPr id="3" name="Subtitle 2">
            <a:extLst>
              <a:ext uri="{FF2B5EF4-FFF2-40B4-BE49-F238E27FC236}">
                <a16:creationId xmlns:a16="http://schemas.microsoft.com/office/drawing/2014/main" id="{994AF8D4-DACD-9AF9-364C-02C474BC62A5}"/>
              </a:ext>
            </a:extLst>
          </p:cNvPr>
          <p:cNvSpPr>
            <a:spLocks noGrp="1"/>
          </p:cNvSpPr>
          <p:nvPr>
            <p:ph type="subTitle" idx="1"/>
          </p:nvPr>
        </p:nvSpPr>
        <p:spPr>
          <a:xfrm>
            <a:off x="515937" y="1800000"/>
            <a:ext cx="11160123" cy="358296"/>
          </a:xfrm>
          <a:prstGeom prst="rect">
            <a:avLst/>
          </a:prstGeom>
          <a:ln>
            <a:noFill/>
          </a:ln>
        </p:spPr>
        <p:txBody>
          <a:bodyPr anchor="t">
            <a:noAutofit/>
          </a:bodyPr>
          <a:lstStyle>
            <a:lvl1pPr marL="0" indent="0" algn="l">
              <a:buNone/>
              <a:defRPr sz="2400" b="1">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endParaRPr lang="en-GB" dirty="0"/>
          </a:p>
        </p:txBody>
      </p:sp>
      <p:sp>
        <p:nvSpPr>
          <p:cNvPr id="9" name="Text Placeholder 8">
            <a:extLst>
              <a:ext uri="{FF2B5EF4-FFF2-40B4-BE49-F238E27FC236}">
                <a16:creationId xmlns:a16="http://schemas.microsoft.com/office/drawing/2014/main" id="{92EFEF58-42AF-670A-ABB0-E36C90B7E173}"/>
              </a:ext>
            </a:extLst>
          </p:cNvPr>
          <p:cNvSpPr>
            <a:spLocks noGrp="1"/>
          </p:cNvSpPr>
          <p:nvPr>
            <p:ph type="body" sz="quarter" idx="10"/>
          </p:nvPr>
        </p:nvSpPr>
        <p:spPr>
          <a:xfrm>
            <a:off x="515938" y="2520000"/>
            <a:ext cx="2520000" cy="3788725"/>
          </a:xfrm>
          <a:prstGeom prst="rect">
            <a:avLst/>
          </a:prstGeom>
        </p:spPr>
        <p:txBody>
          <a:bodyPr>
            <a:noAutofit/>
          </a:bodyPr>
          <a:lstStyle>
            <a:lvl1pPr marL="0" indent="0">
              <a:buNone/>
              <a:defRPr sz="1800"/>
            </a:lvl1pPr>
            <a:lvl2pPr marL="457200" indent="0">
              <a:buNone/>
              <a:defRPr/>
            </a:lvl2pPr>
            <a:lvl3pPr marL="914400" indent="0">
              <a:buNone/>
              <a:defRPr/>
            </a:lvl3pPr>
            <a:lvl4pPr marL="1371600" indent="0">
              <a:buNone/>
              <a:defRPr/>
            </a:lvl4pPr>
            <a:lvl5pPr marL="1828800" indent="0">
              <a:buNone/>
              <a:defRPr/>
            </a:lvl5pPr>
          </a:lstStyle>
          <a:p>
            <a:pPr lvl="0"/>
            <a:r>
              <a:rPr lang="en-US"/>
              <a:t>Click to edit Master text styles</a:t>
            </a:r>
          </a:p>
        </p:txBody>
      </p:sp>
      <p:sp>
        <p:nvSpPr>
          <p:cNvPr id="7" name="Text Placeholder 8">
            <a:extLst>
              <a:ext uri="{FF2B5EF4-FFF2-40B4-BE49-F238E27FC236}">
                <a16:creationId xmlns:a16="http://schemas.microsoft.com/office/drawing/2014/main" id="{455068E8-9BCA-EBED-805D-2D484452399E}"/>
              </a:ext>
            </a:extLst>
          </p:cNvPr>
          <p:cNvSpPr>
            <a:spLocks noGrp="1"/>
          </p:cNvSpPr>
          <p:nvPr>
            <p:ph type="body" sz="quarter" idx="11"/>
          </p:nvPr>
        </p:nvSpPr>
        <p:spPr>
          <a:xfrm>
            <a:off x="3392684" y="2520000"/>
            <a:ext cx="2520000" cy="3788725"/>
          </a:xfrm>
          <a:prstGeom prst="rect">
            <a:avLst/>
          </a:prstGeom>
        </p:spPr>
        <p:txBody>
          <a:bodyPr>
            <a:noAutofit/>
          </a:bodyPr>
          <a:lstStyle>
            <a:lvl1pPr marL="0" indent="0">
              <a:buNone/>
              <a:defRPr sz="1800"/>
            </a:lvl1pPr>
            <a:lvl2pPr marL="457200" indent="0">
              <a:buNone/>
              <a:defRPr/>
            </a:lvl2pPr>
            <a:lvl3pPr marL="914400" indent="0">
              <a:buNone/>
              <a:defRPr/>
            </a:lvl3pPr>
            <a:lvl4pPr marL="1371600" indent="0">
              <a:buNone/>
              <a:defRPr/>
            </a:lvl4pPr>
            <a:lvl5pPr marL="1828800" indent="0">
              <a:buNone/>
              <a:defRPr/>
            </a:lvl5pPr>
          </a:lstStyle>
          <a:p>
            <a:pPr lvl="0"/>
            <a:r>
              <a:rPr lang="en-US"/>
              <a:t>Click to edit Master text styles</a:t>
            </a:r>
          </a:p>
        </p:txBody>
      </p:sp>
      <p:sp>
        <p:nvSpPr>
          <p:cNvPr id="8" name="Text Placeholder 8">
            <a:extLst>
              <a:ext uri="{FF2B5EF4-FFF2-40B4-BE49-F238E27FC236}">
                <a16:creationId xmlns:a16="http://schemas.microsoft.com/office/drawing/2014/main" id="{77F7E130-A4BD-FAC6-408D-93D795929E5E}"/>
              </a:ext>
            </a:extLst>
          </p:cNvPr>
          <p:cNvSpPr>
            <a:spLocks noGrp="1"/>
          </p:cNvSpPr>
          <p:nvPr>
            <p:ph type="body" sz="quarter" idx="12"/>
          </p:nvPr>
        </p:nvSpPr>
        <p:spPr>
          <a:xfrm>
            <a:off x="6269430" y="2520000"/>
            <a:ext cx="2520000" cy="3788725"/>
          </a:xfrm>
          <a:prstGeom prst="rect">
            <a:avLst/>
          </a:prstGeom>
        </p:spPr>
        <p:txBody>
          <a:bodyPr>
            <a:noAutofit/>
          </a:bodyPr>
          <a:lstStyle>
            <a:lvl1pPr marL="0" indent="0">
              <a:buNone/>
              <a:defRPr sz="1800"/>
            </a:lvl1pPr>
            <a:lvl2pPr marL="457200" indent="0">
              <a:buNone/>
              <a:defRPr/>
            </a:lvl2pPr>
            <a:lvl3pPr marL="914400" indent="0">
              <a:buNone/>
              <a:defRPr/>
            </a:lvl3pPr>
            <a:lvl4pPr marL="1371600" indent="0">
              <a:buNone/>
              <a:defRPr/>
            </a:lvl4pPr>
            <a:lvl5pPr marL="1828800" indent="0">
              <a:buNone/>
              <a:defRPr/>
            </a:lvl5pPr>
          </a:lstStyle>
          <a:p>
            <a:pPr lvl="0"/>
            <a:r>
              <a:rPr lang="en-US"/>
              <a:t>Click to edit Master text styles</a:t>
            </a:r>
          </a:p>
        </p:txBody>
      </p:sp>
      <p:sp>
        <p:nvSpPr>
          <p:cNvPr id="10" name="Text Placeholder 8">
            <a:extLst>
              <a:ext uri="{FF2B5EF4-FFF2-40B4-BE49-F238E27FC236}">
                <a16:creationId xmlns:a16="http://schemas.microsoft.com/office/drawing/2014/main" id="{A43F7F7C-D774-C672-538A-5AD8FC8E298B}"/>
              </a:ext>
            </a:extLst>
          </p:cNvPr>
          <p:cNvSpPr>
            <a:spLocks noGrp="1"/>
          </p:cNvSpPr>
          <p:nvPr>
            <p:ph type="body" sz="quarter" idx="13"/>
          </p:nvPr>
        </p:nvSpPr>
        <p:spPr>
          <a:xfrm>
            <a:off x="9146176" y="2520000"/>
            <a:ext cx="2520000" cy="3788725"/>
          </a:xfrm>
          <a:prstGeom prst="rect">
            <a:avLst/>
          </a:prstGeom>
        </p:spPr>
        <p:txBody>
          <a:bodyPr>
            <a:noAutofit/>
          </a:bodyPr>
          <a:lstStyle>
            <a:lvl1pPr marL="0" indent="0">
              <a:buNone/>
              <a:defRPr sz="1800"/>
            </a:lvl1pPr>
            <a:lvl2pPr marL="457200" indent="0">
              <a:buNone/>
              <a:defRPr/>
            </a:lvl2pPr>
            <a:lvl3pPr marL="914400" indent="0">
              <a:buNone/>
              <a:defRPr/>
            </a:lvl3pPr>
            <a:lvl4pPr marL="1371600" indent="0">
              <a:buNone/>
              <a:defRPr/>
            </a:lvl4pPr>
            <a:lvl5pPr marL="1828800" indent="0">
              <a:buNone/>
              <a:defRPr/>
            </a:lvl5pPr>
          </a:lstStyle>
          <a:p>
            <a:pPr lvl="0"/>
            <a:r>
              <a:rPr lang="en-US"/>
              <a:t>Click to edit Master text styles</a:t>
            </a:r>
          </a:p>
        </p:txBody>
      </p:sp>
      <p:sp>
        <p:nvSpPr>
          <p:cNvPr id="4" name="Rectangle 3">
            <a:extLst>
              <a:ext uri="{FF2B5EF4-FFF2-40B4-BE49-F238E27FC236}">
                <a16:creationId xmlns:a16="http://schemas.microsoft.com/office/drawing/2014/main" id="{7F38D859-6778-A2A9-E361-E2C96AD56230}"/>
              </a:ext>
            </a:extLst>
          </p:cNvPr>
          <p:cNvSpPr/>
          <p:nvPr userDrawn="1"/>
        </p:nvSpPr>
        <p:spPr>
          <a:xfrm>
            <a:off x="0" y="6663189"/>
            <a:ext cx="12192000" cy="194811"/>
          </a:xfrm>
          <a:prstGeom prst="rect">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488060220"/>
      </p:ext>
    </p:extLst>
  </p:cSld>
  <p:clrMapOvr>
    <a:masterClrMapping/>
  </p:clrMapOvr>
  <p:extLst>
    <p:ext uri="{DCECCB84-F9BA-43D5-87BE-67443E8EF086}">
      <p15:sldGuideLst xmlns:p15="http://schemas.microsoft.com/office/powerpoint/2012/main"/>
    </p:ext>
  </p:extLst>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Orange - 4 Column No Tint">
    <p:bg>
      <p:bgPr>
        <a:blipFill dpi="0" rotWithShape="1">
          <a:blip r:embed="rId2">
            <a:lum/>
            <a:extLst>
              <a:ext uri="{96DAC541-7B7A-43D3-8B79-37D633B846F1}">
                <asvg:svgBlip xmlns:asvg="http://schemas.microsoft.com/office/drawing/2016/SVG/main" r:embed="rId3"/>
              </a:ext>
            </a:extLst>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9D855A-1A49-ADBE-89C8-65ECAFD2AAB3}"/>
              </a:ext>
            </a:extLst>
          </p:cNvPr>
          <p:cNvSpPr>
            <a:spLocks noGrp="1"/>
          </p:cNvSpPr>
          <p:nvPr>
            <p:ph type="ctrTitle"/>
          </p:nvPr>
        </p:nvSpPr>
        <p:spPr>
          <a:xfrm>
            <a:off x="515938" y="972000"/>
            <a:ext cx="11160125" cy="720000"/>
          </a:xfrm>
          <a:prstGeom prst="rect">
            <a:avLst/>
          </a:prstGeom>
          <a:ln>
            <a:noFill/>
          </a:ln>
        </p:spPr>
        <p:txBody>
          <a:bodyPr anchor="t">
            <a:noAutofit/>
          </a:bodyPr>
          <a:lstStyle>
            <a:lvl1pPr algn="l">
              <a:defRPr sz="3200">
                <a:solidFill>
                  <a:schemeClr val="tx1"/>
                </a:solidFill>
              </a:defRPr>
            </a:lvl1pPr>
          </a:lstStyle>
          <a:p>
            <a:r>
              <a:rPr lang="en-US"/>
              <a:t>Click to edit Master title style</a:t>
            </a:r>
            <a:endParaRPr lang="en-GB"/>
          </a:p>
        </p:txBody>
      </p:sp>
      <p:sp>
        <p:nvSpPr>
          <p:cNvPr id="3" name="Subtitle 2">
            <a:extLst>
              <a:ext uri="{FF2B5EF4-FFF2-40B4-BE49-F238E27FC236}">
                <a16:creationId xmlns:a16="http://schemas.microsoft.com/office/drawing/2014/main" id="{994AF8D4-DACD-9AF9-364C-02C474BC62A5}"/>
              </a:ext>
            </a:extLst>
          </p:cNvPr>
          <p:cNvSpPr>
            <a:spLocks noGrp="1"/>
          </p:cNvSpPr>
          <p:nvPr>
            <p:ph type="subTitle" idx="1"/>
          </p:nvPr>
        </p:nvSpPr>
        <p:spPr>
          <a:xfrm>
            <a:off x="515937" y="1800000"/>
            <a:ext cx="11160123" cy="358296"/>
          </a:xfrm>
          <a:prstGeom prst="rect">
            <a:avLst/>
          </a:prstGeom>
          <a:ln>
            <a:noFill/>
          </a:ln>
        </p:spPr>
        <p:txBody>
          <a:bodyPr anchor="t">
            <a:noAutofit/>
          </a:bodyPr>
          <a:lstStyle>
            <a:lvl1pPr marL="0" indent="0" algn="l">
              <a:buNone/>
              <a:defRPr sz="2400" b="1">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endParaRPr lang="en-GB" dirty="0"/>
          </a:p>
        </p:txBody>
      </p:sp>
      <p:sp>
        <p:nvSpPr>
          <p:cNvPr id="9" name="Text Placeholder 8">
            <a:extLst>
              <a:ext uri="{FF2B5EF4-FFF2-40B4-BE49-F238E27FC236}">
                <a16:creationId xmlns:a16="http://schemas.microsoft.com/office/drawing/2014/main" id="{92EFEF58-42AF-670A-ABB0-E36C90B7E173}"/>
              </a:ext>
            </a:extLst>
          </p:cNvPr>
          <p:cNvSpPr>
            <a:spLocks noGrp="1"/>
          </p:cNvSpPr>
          <p:nvPr>
            <p:ph type="body" sz="quarter" idx="10"/>
          </p:nvPr>
        </p:nvSpPr>
        <p:spPr>
          <a:xfrm>
            <a:off x="515938" y="2520000"/>
            <a:ext cx="2520000" cy="3788725"/>
          </a:xfrm>
          <a:prstGeom prst="rect">
            <a:avLst/>
          </a:prstGeom>
        </p:spPr>
        <p:txBody>
          <a:bodyPr>
            <a:noAutofit/>
          </a:bodyPr>
          <a:lstStyle>
            <a:lvl1pPr marL="0" indent="0">
              <a:buNone/>
              <a:defRPr sz="1800"/>
            </a:lvl1pPr>
            <a:lvl2pPr marL="457200" indent="0">
              <a:buNone/>
              <a:defRPr/>
            </a:lvl2pPr>
            <a:lvl3pPr marL="914400" indent="0">
              <a:buNone/>
              <a:defRPr/>
            </a:lvl3pPr>
            <a:lvl4pPr marL="1371600" indent="0">
              <a:buNone/>
              <a:defRPr/>
            </a:lvl4pPr>
            <a:lvl5pPr marL="1828800" indent="0">
              <a:buNone/>
              <a:defRPr/>
            </a:lvl5pPr>
          </a:lstStyle>
          <a:p>
            <a:pPr lvl="0"/>
            <a:r>
              <a:rPr lang="en-US"/>
              <a:t>Click to edit Master text styles</a:t>
            </a:r>
          </a:p>
        </p:txBody>
      </p:sp>
      <p:sp>
        <p:nvSpPr>
          <p:cNvPr id="7" name="Text Placeholder 8">
            <a:extLst>
              <a:ext uri="{FF2B5EF4-FFF2-40B4-BE49-F238E27FC236}">
                <a16:creationId xmlns:a16="http://schemas.microsoft.com/office/drawing/2014/main" id="{455068E8-9BCA-EBED-805D-2D484452399E}"/>
              </a:ext>
            </a:extLst>
          </p:cNvPr>
          <p:cNvSpPr>
            <a:spLocks noGrp="1"/>
          </p:cNvSpPr>
          <p:nvPr>
            <p:ph type="body" sz="quarter" idx="11"/>
          </p:nvPr>
        </p:nvSpPr>
        <p:spPr>
          <a:xfrm>
            <a:off x="3392684" y="2520000"/>
            <a:ext cx="2520000" cy="3788725"/>
          </a:xfrm>
          <a:prstGeom prst="rect">
            <a:avLst/>
          </a:prstGeom>
        </p:spPr>
        <p:txBody>
          <a:bodyPr>
            <a:noAutofit/>
          </a:bodyPr>
          <a:lstStyle>
            <a:lvl1pPr marL="0" indent="0">
              <a:buNone/>
              <a:defRPr sz="1800"/>
            </a:lvl1pPr>
            <a:lvl2pPr marL="457200" indent="0">
              <a:buNone/>
              <a:defRPr/>
            </a:lvl2pPr>
            <a:lvl3pPr marL="914400" indent="0">
              <a:buNone/>
              <a:defRPr/>
            </a:lvl3pPr>
            <a:lvl4pPr marL="1371600" indent="0">
              <a:buNone/>
              <a:defRPr/>
            </a:lvl4pPr>
            <a:lvl5pPr marL="1828800" indent="0">
              <a:buNone/>
              <a:defRPr/>
            </a:lvl5pPr>
          </a:lstStyle>
          <a:p>
            <a:pPr lvl="0"/>
            <a:r>
              <a:rPr lang="en-US"/>
              <a:t>Click to edit Master text styles</a:t>
            </a:r>
          </a:p>
        </p:txBody>
      </p:sp>
      <p:sp>
        <p:nvSpPr>
          <p:cNvPr id="8" name="Text Placeholder 8">
            <a:extLst>
              <a:ext uri="{FF2B5EF4-FFF2-40B4-BE49-F238E27FC236}">
                <a16:creationId xmlns:a16="http://schemas.microsoft.com/office/drawing/2014/main" id="{77F7E130-A4BD-FAC6-408D-93D795929E5E}"/>
              </a:ext>
            </a:extLst>
          </p:cNvPr>
          <p:cNvSpPr>
            <a:spLocks noGrp="1"/>
          </p:cNvSpPr>
          <p:nvPr>
            <p:ph type="body" sz="quarter" idx="12"/>
          </p:nvPr>
        </p:nvSpPr>
        <p:spPr>
          <a:xfrm>
            <a:off x="6269430" y="2520000"/>
            <a:ext cx="2520000" cy="3788725"/>
          </a:xfrm>
          <a:prstGeom prst="rect">
            <a:avLst/>
          </a:prstGeom>
        </p:spPr>
        <p:txBody>
          <a:bodyPr>
            <a:noAutofit/>
          </a:bodyPr>
          <a:lstStyle>
            <a:lvl1pPr marL="0" indent="0">
              <a:buNone/>
              <a:defRPr sz="1800"/>
            </a:lvl1pPr>
            <a:lvl2pPr marL="457200" indent="0">
              <a:buNone/>
              <a:defRPr/>
            </a:lvl2pPr>
            <a:lvl3pPr marL="914400" indent="0">
              <a:buNone/>
              <a:defRPr/>
            </a:lvl3pPr>
            <a:lvl4pPr marL="1371600" indent="0">
              <a:buNone/>
              <a:defRPr/>
            </a:lvl4pPr>
            <a:lvl5pPr marL="1828800" indent="0">
              <a:buNone/>
              <a:defRPr/>
            </a:lvl5pPr>
          </a:lstStyle>
          <a:p>
            <a:pPr lvl="0"/>
            <a:r>
              <a:rPr lang="en-US"/>
              <a:t>Click to edit Master text styles</a:t>
            </a:r>
          </a:p>
        </p:txBody>
      </p:sp>
      <p:sp>
        <p:nvSpPr>
          <p:cNvPr id="10" name="Text Placeholder 8">
            <a:extLst>
              <a:ext uri="{FF2B5EF4-FFF2-40B4-BE49-F238E27FC236}">
                <a16:creationId xmlns:a16="http://schemas.microsoft.com/office/drawing/2014/main" id="{A43F7F7C-D774-C672-538A-5AD8FC8E298B}"/>
              </a:ext>
            </a:extLst>
          </p:cNvPr>
          <p:cNvSpPr>
            <a:spLocks noGrp="1"/>
          </p:cNvSpPr>
          <p:nvPr>
            <p:ph type="body" sz="quarter" idx="13"/>
          </p:nvPr>
        </p:nvSpPr>
        <p:spPr>
          <a:xfrm>
            <a:off x="9146176" y="2520000"/>
            <a:ext cx="2520000" cy="3788725"/>
          </a:xfrm>
          <a:prstGeom prst="rect">
            <a:avLst/>
          </a:prstGeom>
        </p:spPr>
        <p:txBody>
          <a:bodyPr>
            <a:noAutofit/>
          </a:bodyPr>
          <a:lstStyle>
            <a:lvl1pPr marL="0" indent="0">
              <a:buNone/>
              <a:defRPr sz="1800"/>
            </a:lvl1pPr>
            <a:lvl2pPr marL="457200" indent="0">
              <a:buNone/>
              <a:defRPr/>
            </a:lvl2pPr>
            <a:lvl3pPr marL="914400" indent="0">
              <a:buNone/>
              <a:defRPr/>
            </a:lvl3pPr>
            <a:lvl4pPr marL="1371600" indent="0">
              <a:buNone/>
              <a:defRPr/>
            </a:lvl4pPr>
            <a:lvl5pPr marL="1828800" indent="0">
              <a:buNone/>
              <a:defRPr/>
            </a:lvl5pPr>
          </a:lstStyle>
          <a:p>
            <a:pPr lvl="0"/>
            <a:r>
              <a:rPr lang="en-US"/>
              <a:t>Click to edit Master text styles</a:t>
            </a:r>
          </a:p>
        </p:txBody>
      </p:sp>
      <p:sp>
        <p:nvSpPr>
          <p:cNvPr id="4" name="Rectangle 3">
            <a:extLst>
              <a:ext uri="{FF2B5EF4-FFF2-40B4-BE49-F238E27FC236}">
                <a16:creationId xmlns:a16="http://schemas.microsoft.com/office/drawing/2014/main" id="{7F38D859-6778-A2A9-E361-E2C96AD56230}"/>
              </a:ext>
            </a:extLst>
          </p:cNvPr>
          <p:cNvSpPr/>
          <p:nvPr userDrawn="1"/>
        </p:nvSpPr>
        <p:spPr>
          <a:xfrm>
            <a:off x="0" y="6663189"/>
            <a:ext cx="12192000" cy="194811"/>
          </a:xfrm>
          <a:prstGeom prst="rect">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1414980623"/>
      </p:ext>
    </p:extLst>
  </p:cSld>
  <p:clrMapOvr>
    <a:masterClrMapping/>
  </p:clrMapOvr>
  <p:extLst>
    <p:ext uri="{DCECCB84-F9BA-43D5-87BE-67443E8EF086}">
      <p15:sldGuideLst xmlns:p15="http://schemas.microsoft.com/office/powerpoint/2012/main"/>
    </p:ext>
  </p:extLst>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userDrawn="1">
  <p:cSld name="Red - 4 Column No Tint">
    <p:bg>
      <p:bgPr>
        <a:blipFill dpi="0" rotWithShape="1">
          <a:blip r:embed="rId2">
            <a:lum/>
            <a:extLst>
              <a:ext uri="{96DAC541-7B7A-43D3-8B79-37D633B846F1}">
                <asvg:svgBlip xmlns:asvg="http://schemas.microsoft.com/office/drawing/2016/SVG/main" r:embed="rId3"/>
              </a:ext>
            </a:extLst>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9D855A-1A49-ADBE-89C8-65ECAFD2AAB3}"/>
              </a:ext>
            </a:extLst>
          </p:cNvPr>
          <p:cNvSpPr>
            <a:spLocks noGrp="1"/>
          </p:cNvSpPr>
          <p:nvPr>
            <p:ph type="ctrTitle"/>
          </p:nvPr>
        </p:nvSpPr>
        <p:spPr>
          <a:xfrm>
            <a:off x="515938" y="972000"/>
            <a:ext cx="11160125" cy="720000"/>
          </a:xfrm>
          <a:prstGeom prst="rect">
            <a:avLst/>
          </a:prstGeom>
          <a:ln>
            <a:noFill/>
          </a:ln>
        </p:spPr>
        <p:txBody>
          <a:bodyPr anchor="t">
            <a:noAutofit/>
          </a:bodyPr>
          <a:lstStyle>
            <a:lvl1pPr algn="l">
              <a:defRPr sz="3200">
                <a:solidFill>
                  <a:schemeClr val="tx1"/>
                </a:solidFill>
              </a:defRPr>
            </a:lvl1pPr>
          </a:lstStyle>
          <a:p>
            <a:r>
              <a:rPr lang="en-US"/>
              <a:t>Click to edit Master title style</a:t>
            </a:r>
            <a:endParaRPr lang="en-GB"/>
          </a:p>
        </p:txBody>
      </p:sp>
      <p:sp>
        <p:nvSpPr>
          <p:cNvPr id="3" name="Subtitle 2">
            <a:extLst>
              <a:ext uri="{FF2B5EF4-FFF2-40B4-BE49-F238E27FC236}">
                <a16:creationId xmlns:a16="http://schemas.microsoft.com/office/drawing/2014/main" id="{994AF8D4-DACD-9AF9-364C-02C474BC62A5}"/>
              </a:ext>
            </a:extLst>
          </p:cNvPr>
          <p:cNvSpPr>
            <a:spLocks noGrp="1"/>
          </p:cNvSpPr>
          <p:nvPr>
            <p:ph type="subTitle" idx="1"/>
          </p:nvPr>
        </p:nvSpPr>
        <p:spPr>
          <a:xfrm>
            <a:off x="515937" y="1800000"/>
            <a:ext cx="11160123" cy="358296"/>
          </a:xfrm>
          <a:prstGeom prst="rect">
            <a:avLst/>
          </a:prstGeom>
          <a:ln>
            <a:noFill/>
          </a:ln>
        </p:spPr>
        <p:txBody>
          <a:bodyPr anchor="t">
            <a:noAutofit/>
          </a:bodyPr>
          <a:lstStyle>
            <a:lvl1pPr marL="0" indent="0" algn="l">
              <a:buNone/>
              <a:defRPr sz="2400" b="1">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endParaRPr lang="en-GB" dirty="0"/>
          </a:p>
        </p:txBody>
      </p:sp>
      <p:sp>
        <p:nvSpPr>
          <p:cNvPr id="9" name="Text Placeholder 8">
            <a:extLst>
              <a:ext uri="{FF2B5EF4-FFF2-40B4-BE49-F238E27FC236}">
                <a16:creationId xmlns:a16="http://schemas.microsoft.com/office/drawing/2014/main" id="{92EFEF58-42AF-670A-ABB0-E36C90B7E173}"/>
              </a:ext>
            </a:extLst>
          </p:cNvPr>
          <p:cNvSpPr>
            <a:spLocks noGrp="1"/>
          </p:cNvSpPr>
          <p:nvPr>
            <p:ph type="body" sz="quarter" idx="10"/>
          </p:nvPr>
        </p:nvSpPr>
        <p:spPr>
          <a:xfrm>
            <a:off x="515938" y="2520000"/>
            <a:ext cx="2520000" cy="3788725"/>
          </a:xfrm>
          <a:prstGeom prst="rect">
            <a:avLst/>
          </a:prstGeom>
        </p:spPr>
        <p:txBody>
          <a:bodyPr>
            <a:noAutofit/>
          </a:bodyPr>
          <a:lstStyle>
            <a:lvl1pPr marL="0" indent="0">
              <a:buNone/>
              <a:defRPr sz="1800"/>
            </a:lvl1pPr>
            <a:lvl2pPr marL="457200" indent="0">
              <a:buNone/>
              <a:defRPr/>
            </a:lvl2pPr>
            <a:lvl3pPr marL="914400" indent="0">
              <a:buNone/>
              <a:defRPr/>
            </a:lvl3pPr>
            <a:lvl4pPr marL="1371600" indent="0">
              <a:buNone/>
              <a:defRPr/>
            </a:lvl4pPr>
            <a:lvl5pPr marL="1828800" indent="0">
              <a:buNone/>
              <a:defRPr/>
            </a:lvl5pPr>
          </a:lstStyle>
          <a:p>
            <a:pPr lvl="0"/>
            <a:r>
              <a:rPr lang="en-US"/>
              <a:t>Click to edit Master text styles</a:t>
            </a:r>
          </a:p>
        </p:txBody>
      </p:sp>
      <p:sp>
        <p:nvSpPr>
          <p:cNvPr id="7" name="Text Placeholder 8">
            <a:extLst>
              <a:ext uri="{FF2B5EF4-FFF2-40B4-BE49-F238E27FC236}">
                <a16:creationId xmlns:a16="http://schemas.microsoft.com/office/drawing/2014/main" id="{455068E8-9BCA-EBED-805D-2D484452399E}"/>
              </a:ext>
            </a:extLst>
          </p:cNvPr>
          <p:cNvSpPr>
            <a:spLocks noGrp="1"/>
          </p:cNvSpPr>
          <p:nvPr>
            <p:ph type="body" sz="quarter" idx="11"/>
          </p:nvPr>
        </p:nvSpPr>
        <p:spPr>
          <a:xfrm>
            <a:off x="3392684" y="2520000"/>
            <a:ext cx="2520000" cy="3788725"/>
          </a:xfrm>
          <a:prstGeom prst="rect">
            <a:avLst/>
          </a:prstGeom>
        </p:spPr>
        <p:txBody>
          <a:bodyPr>
            <a:noAutofit/>
          </a:bodyPr>
          <a:lstStyle>
            <a:lvl1pPr marL="0" indent="0">
              <a:buNone/>
              <a:defRPr sz="1800"/>
            </a:lvl1pPr>
            <a:lvl2pPr marL="457200" indent="0">
              <a:buNone/>
              <a:defRPr/>
            </a:lvl2pPr>
            <a:lvl3pPr marL="914400" indent="0">
              <a:buNone/>
              <a:defRPr/>
            </a:lvl3pPr>
            <a:lvl4pPr marL="1371600" indent="0">
              <a:buNone/>
              <a:defRPr/>
            </a:lvl4pPr>
            <a:lvl5pPr marL="1828800" indent="0">
              <a:buNone/>
              <a:defRPr/>
            </a:lvl5pPr>
          </a:lstStyle>
          <a:p>
            <a:pPr lvl="0"/>
            <a:r>
              <a:rPr lang="en-US"/>
              <a:t>Click to edit Master text styles</a:t>
            </a:r>
          </a:p>
        </p:txBody>
      </p:sp>
      <p:sp>
        <p:nvSpPr>
          <p:cNvPr id="8" name="Text Placeholder 8">
            <a:extLst>
              <a:ext uri="{FF2B5EF4-FFF2-40B4-BE49-F238E27FC236}">
                <a16:creationId xmlns:a16="http://schemas.microsoft.com/office/drawing/2014/main" id="{77F7E130-A4BD-FAC6-408D-93D795929E5E}"/>
              </a:ext>
            </a:extLst>
          </p:cNvPr>
          <p:cNvSpPr>
            <a:spLocks noGrp="1"/>
          </p:cNvSpPr>
          <p:nvPr>
            <p:ph type="body" sz="quarter" idx="12"/>
          </p:nvPr>
        </p:nvSpPr>
        <p:spPr>
          <a:xfrm>
            <a:off x="6269430" y="2520000"/>
            <a:ext cx="2520000" cy="3788725"/>
          </a:xfrm>
          <a:prstGeom prst="rect">
            <a:avLst/>
          </a:prstGeom>
        </p:spPr>
        <p:txBody>
          <a:bodyPr>
            <a:noAutofit/>
          </a:bodyPr>
          <a:lstStyle>
            <a:lvl1pPr marL="0" indent="0">
              <a:buNone/>
              <a:defRPr sz="1800"/>
            </a:lvl1pPr>
            <a:lvl2pPr marL="457200" indent="0">
              <a:buNone/>
              <a:defRPr/>
            </a:lvl2pPr>
            <a:lvl3pPr marL="914400" indent="0">
              <a:buNone/>
              <a:defRPr/>
            </a:lvl3pPr>
            <a:lvl4pPr marL="1371600" indent="0">
              <a:buNone/>
              <a:defRPr/>
            </a:lvl4pPr>
            <a:lvl5pPr marL="1828800" indent="0">
              <a:buNone/>
              <a:defRPr/>
            </a:lvl5pPr>
          </a:lstStyle>
          <a:p>
            <a:pPr lvl="0"/>
            <a:r>
              <a:rPr lang="en-US"/>
              <a:t>Click to edit Master text styles</a:t>
            </a:r>
          </a:p>
        </p:txBody>
      </p:sp>
      <p:sp>
        <p:nvSpPr>
          <p:cNvPr id="10" name="Text Placeholder 8">
            <a:extLst>
              <a:ext uri="{FF2B5EF4-FFF2-40B4-BE49-F238E27FC236}">
                <a16:creationId xmlns:a16="http://schemas.microsoft.com/office/drawing/2014/main" id="{A43F7F7C-D774-C672-538A-5AD8FC8E298B}"/>
              </a:ext>
            </a:extLst>
          </p:cNvPr>
          <p:cNvSpPr>
            <a:spLocks noGrp="1"/>
          </p:cNvSpPr>
          <p:nvPr>
            <p:ph type="body" sz="quarter" idx="13"/>
          </p:nvPr>
        </p:nvSpPr>
        <p:spPr>
          <a:xfrm>
            <a:off x="9146176" y="2520000"/>
            <a:ext cx="2520000" cy="3788725"/>
          </a:xfrm>
          <a:prstGeom prst="rect">
            <a:avLst/>
          </a:prstGeom>
        </p:spPr>
        <p:txBody>
          <a:bodyPr>
            <a:noAutofit/>
          </a:bodyPr>
          <a:lstStyle>
            <a:lvl1pPr marL="0" indent="0">
              <a:buNone/>
              <a:defRPr sz="1800"/>
            </a:lvl1pPr>
            <a:lvl2pPr marL="457200" indent="0">
              <a:buNone/>
              <a:defRPr/>
            </a:lvl2pPr>
            <a:lvl3pPr marL="914400" indent="0">
              <a:buNone/>
              <a:defRPr/>
            </a:lvl3pPr>
            <a:lvl4pPr marL="1371600" indent="0">
              <a:buNone/>
              <a:defRPr/>
            </a:lvl4pPr>
            <a:lvl5pPr marL="1828800" indent="0">
              <a:buNone/>
              <a:defRPr/>
            </a:lvl5pPr>
          </a:lstStyle>
          <a:p>
            <a:pPr lvl="0"/>
            <a:r>
              <a:rPr lang="en-US"/>
              <a:t>Click to edit Master text styles</a:t>
            </a:r>
          </a:p>
        </p:txBody>
      </p:sp>
      <p:sp>
        <p:nvSpPr>
          <p:cNvPr id="4" name="Rectangle 3">
            <a:extLst>
              <a:ext uri="{FF2B5EF4-FFF2-40B4-BE49-F238E27FC236}">
                <a16:creationId xmlns:a16="http://schemas.microsoft.com/office/drawing/2014/main" id="{7F38D859-6778-A2A9-E361-E2C96AD56230}"/>
              </a:ext>
            </a:extLst>
          </p:cNvPr>
          <p:cNvSpPr/>
          <p:nvPr userDrawn="1"/>
        </p:nvSpPr>
        <p:spPr>
          <a:xfrm>
            <a:off x="0" y="6663189"/>
            <a:ext cx="12192000" cy="194811"/>
          </a:xfrm>
          <a:prstGeom prst="rect">
            <a:avLst/>
          </a:prstGeom>
          <a:solidFill>
            <a:schemeClr val="accent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3631430180"/>
      </p:ext>
    </p:extLst>
  </p:cSld>
  <p:clrMapOvr>
    <a:masterClrMapping/>
  </p:clrMapOvr>
  <p:extLst>
    <p:ext uri="{DCECCB84-F9BA-43D5-87BE-67443E8EF086}">
      <p15:sldGuideLst xmlns:p15="http://schemas.microsoft.com/office/powerpoint/2012/main"/>
    </p:ext>
  </p:extLst>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userDrawn="1">
  <p:cSld name="Green - 4 Column No Tint">
    <p:bg>
      <p:bgPr>
        <a:blipFill dpi="0" rotWithShape="1">
          <a:blip r:embed="rId2">
            <a:lum/>
            <a:extLst>
              <a:ext uri="{96DAC541-7B7A-43D3-8B79-37D633B846F1}">
                <asvg:svgBlip xmlns:asvg="http://schemas.microsoft.com/office/drawing/2016/SVG/main" r:embed="rId3"/>
              </a:ext>
            </a:extLst>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9D855A-1A49-ADBE-89C8-65ECAFD2AAB3}"/>
              </a:ext>
            </a:extLst>
          </p:cNvPr>
          <p:cNvSpPr>
            <a:spLocks noGrp="1"/>
          </p:cNvSpPr>
          <p:nvPr>
            <p:ph type="ctrTitle"/>
          </p:nvPr>
        </p:nvSpPr>
        <p:spPr>
          <a:xfrm>
            <a:off x="515938" y="972000"/>
            <a:ext cx="11160125" cy="720000"/>
          </a:xfrm>
          <a:prstGeom prst="rect">
            <a:avLst/>
          </a:prstGeom>
          <a:ln>
            <a:noFill/>
          </a:ln>
        </p:spPr>
        <p:txBody>
          <a:bodyPr anchor="t">
            <a:noAutofit/>
          </a:bodyPr>
          <a:lstStyle>
            <a:lvl1pPr algn="l">
              <a:defRPr sz="3200">
                <a:solidFill>
                  <a:schemeClr val="tx1"/>
                </a:solidFill>
              </a:defRPr>
            </a:lvl1pPr>
          </a:lstStyle>
          <a:p>
            <a:r>
              <a:rPr lang="en-US" dirty="0"/>
              <a:t>Click to edit Master title style</a:t>
            </a:r>
            <a:endParaRPr lang="en-GB" dirty="0"/>
          </a:p>
        </p:txBody>
      </p:sp>
      <p:sp>
        <p:nvSpPr>
          <p:cNvPr id="3" name="Subtitle 2">
            <a:extLst>
              <a:ext uri="{FF2B5EF4-FFF2-40B4-BE49-F238E27FC236}">
                <a16:creationId xmlns:a16="http://schemas.microsoft.com/office/drawing/2014/main" id="{994AF8D4-DACD-9AF9-364C-02C474BC62A5}"/>
              </a:ext>
            </a:extLst>
          </p:cNvPr>
          <p:cNvSpPr>
            <a:spLocks noGrp="1"/>
          </p:cNvSpPr>
          <p:nvPr>
            <p:ph type="subTitle" idx="1"/>
          </p:nvPr>
        </p:nvSpPr>
        <p:spPr>
          <a:xfrm>
            <a:off x="515937" y="1800000"/>
            <a:ext cx="11160123" cy="358296"/>
          </a:xfrm>
          <a:prstGeom prst="rect">
            <a:avLst/>
          </a:prstGeom>
          <a:ln>
            <a:noFill/>
          </a:ln>
        </p:spPr>
        <p:txBody>
          <a:bodyPr anchor="t">
            <a:noAutofit/>
          </a:bodyPr>
          <a:lstStyle>
            <a:lvl1pPr marL="0" indent="0" algn="l">
              <a:buNone/>
              <a:defRPr sz="2400" b="1">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endParaRPr lang="en-GB" dirty="0"/>
          </a:p>
        </p:txBody>
      </p:sp>
      <p:sp>
        <p:nvSpPr>
          <p:cNvPr id="9" name="Text Placeholder 8">
            <a:extLst>
              <a:ext uri="{FF2B5EF4-FFF2-40B4-BE49-F238E27FC236}">
                <a16:creationId xmlns:a16="http://schemas.microsoft.com/office/drawing/2014/main" id="{92EFEF58-42AF-670A-ABB0-E36C90B7E173}"/>
              </a:ext>
            </a:extLst>
          </p:cNvPr>
          <p:cNvSpPr>
            <a:spLocks noGrp="1"/>
          </p:cNvSpPr>
          <p:nvPr>
            <p:ph type="body" sz="quarter" idx="10"/>
          </p:nvPr>
        </p:nvSpPr>
        <p:spPr>
          <a:xfrm>
            <a:off x="516634" y="2520000"/>
            <a:ext cx="2520000" cy="3788725"/>
          </a:xfrm>
          <a:prstGeom prst="rect">
            <a:avLst/>
          </a:prstGeom>
        </p:spPr>
        <p:txBody>
          <a:bodyPr>
            <a:noAutofit/>
          </a:bodyPr>
          <a:lstStyle>
            <a:lvl1pPr marL="0" indent="0">
              <a:buNone/>
              <a:defRPr sz="1800"/>
            </a:lvl1pPr>
            <a:lvl2pPr marL="457200" indent="0">
              <a:buNone/>
              <a:defRPr/>
            </a:lvl2pPr>
            <a:lvl3pPr marL="914400" indent="0">
              <a:buNone/>
              <a:defRPr/>
            </a:lvl3pPr>
            <a:lvl4pPr marL="1371600" indent="0">
              <a:buNone/>
              <a:defRPr/>
            </a:lvl4pPr>
            <a:lvl5pPr marL="1828800" indent="0">
              <a:buNone/>
              <a:defRPr/>
            </a:lvl5pPr>
          </a:lstStyle>
          <a:p>
            <a:pPr lvl="0"/>
            <a:r>
              <a:rPr lang="en-US"/>
              <a:t>Click to edit Master text styles</a:t>
            </a:r>
          </a:p>
        </p:txBody>
      </p:sp>
      <p:sp>
        <p:nvSpPr>
          <p:cNvPr id="7" name="Text Placeholder 8">
            <a:extLst>
              <a:ext uri="{FF2B5EF4-FFF2-40B4-BE49-F238E27FC236}">
                <a16:creationId xmlns:a16="http://schemas.microsoft.com/office/drawing/2014/main" id="{455068E8-9BCA-EBED-805D-2D484452399E}"/>
              </a:ext>
            </a:extLst>
          </p:cNvPr>
          <p:cNvSpPr>
            <a:spLocks noGrp="1"/>
          </p:cNvSpPr>
          <p:nvPr>
            <p:ph type="body" sz="quarter" idx="11"/>
          </p:nvPr>
        </p:nvSpPr>
        <p:spPr>
          <a:xfrm>
            <a:off x="3393380" y="2520000"/>
            <a:ext cx="2520000" cy="3788725"/>
          </a:xfrm>
          <a:prstGeom prst="rect">
            <a:avLst/>
          </a:prstGeom>
        </p:spPr>
        <p:txBody>
          <a:bodyPr>
            <a:noAutofit/>
          </a:bodyPr>
          <a:lstStyle>
            <a:lvl1pPr marL="0" indent="0">
              <a:buNone/>
              <a:defRPr sz="1800"/>
            </a:lvl1pPr>
            <a:lvl2pPr marL="457200" indent="0">
              <a:buNone/>
              <a:defRPr/>
            </a:lvl2pPr>
            <a:lvl3pPr marL="914400" indent="0">
              <a:buNone/>
              <a:defRPr/>
            </a:lvl3pPr>
            <a:lvl4pPr marL="1371600" indent="0">
              <a:buNone/>
              <a:defRPr/>
            </a:lvl4pPr>
            <a:lvl5pPr marL="1828800" indent="0">
              <a:buNone/>
              <a:defRPr/>
            </a:lvl5pPr>
          </a:lstStyle>
          <a:p>
            <a:pPr lvl="0"/>
            <a:r>
              <a:rPr lang="en-US"/>
              <a:t>Click to edit Master text styles</a:t>
            </a:r>
          </a:p>
        </p:txBody>
      </p:sp>
      <p:sp>
        <p:nvSpPr>
          <p:cNvPr id="8" name="Text Placeholder 8">
            <a:extLst>
              <a:ext uri="{FF2B5EF4-FFF2-40B4-BE49-F238E27FC236}">
                <a16:creationId xmlns:a16="http://schemas.microsoft.com/office/drawing/2014/main" id="{77F7E130-A4BD-FAC6-408D-93D795929E5E}"/>
              </a:ext>
            </a:extLst>
          </p:cNvPr>
          <p:cNvSpPr>
            <a:spLocks noGrp="1"/>
          </p:cNvSpPr>
          <p:nvPr>
            <p:ph type="body" sz="quarter" idx="12"/>
          </p:nvPr>
        </p:nvSpPr>
        <p:spPr>
          <a:xfrm>
            <a:off x="6270126" y="2520000"/>
            <a:ext cx="2520000" cy="3788725"/>
          </a:xfrm>
          <a:prstGeom prst="rect">
            <a:avLst/>
          </a:prstGeom>
        </p:spPr>
        <p:txBody>
          <a:bodyPr>
            <a:noAutofit/>
          </a:bodyPr>
          <a:lstStyle>
            <a:lvl1pPr marL="0" indent="0">
              <a:buNone/>
              <a:defRPr sz="1800"/>
            </a:lvl1pPr>
            <a:lvl2pPr marL="457200" indent="0">
              <a:buNone/>
              <a:defRPr/>
            </a:lvl2pPr>
            <a:lvl3pPr marL="914400" indent="0">
              <a:buNone/>
              <a:defRPr/>
            </a:lvl3pPr>
            <a:lvl4pPr marL="1371600" indent="0">
              <a:buNone/>
              <a:defRPr/>
            </a:lvl4pPr>
            <a:lvl5pPr marL="1828800" indent="0">
              <a:buNone/>
              <a:defRPr/>
            </a:lvl5pPr>
          </a:lstStyle>
          <a:p>
            <a:pPr lvl="0"/>
            <a:r>
              <a:rPr lang="en-US"/>
              <a:t>Click to edit Master text styles</a:t>
            </a:r>
          </a:p>
        </p:txBody>
      </p:sp>
      <p:sp>
        <p:nvSpPr>
          <p:cNvPr id="10" name="Text Placeholder 8">
            <a:extLst>
              <a:ext uri="{FF2B5EF4-FFF2-40B4-BE49-F238E27FC236}">
                <a16:creationId xmlns:a16="http://schemas.microsoft.com/office/drawing/2014/main" id="{A43F7F7C-D774-C672-538A-5AD8FC8E298B}"/>
              </a:ext>
            </a:extLst>
          </p:cNvPr>
          <p:cNvSpPr>
            <a:spLocks noGrp="1"/>
          </p:cNvSpPr>
          <p:nvPr>
            <p:ph type="body" sz="quarter" idx="13"/>
          </p:nvPr>
        </p:nvSpPr>
        <p:spPr>
          <a:xfrm>
            <a:off x="9136986" y="2520000"/>
            <a:ext cx="2520000" cy="3788725"/>
          </a:xfrm>
          <a:prstGeom prst="rect">
            <a:avLst/>
          </a:prstGeom>
        </p:spPr>
        <p:txBody>
          <a:bodyPr>
            <a:noAutofit/>
          </a:bodyPr>
          <a:lstStyle>
            <a:lvl1pPr marL="0" indent="0">
              <a:buNone/>
              <a:defRPr sz="1800"/>
            </a:lvl1pPr>
            <a:lvl2pPr marL="457200" indent="0">
              <a:buNone/>
              <a:defRPr/>
            </a:lvl2pPr>
            <a:lvl3pPr marL="914400" indent="0">
              <a:buNone/>
              <a:defRPr/>
            </a:lvl3pPr>
            <a:lvl4pPr marL="1371600" indent="0">
              <a:buNone/>
              <a:defRPr/>
            </a:lvl4pPr>
            <a:lvl5pPr marL="1828800" indent="0">
              <a:buNone/>
              <a:defRPr/>
            </a:lvl5pPr>
          </a:lstStyle>
          <a:p>
            <a:pPr lvl="0"/>
            <a:r>
              <a:rPr lang="en-US"/>
              <a:t>Click to edit Master text styles</a:t>
            </a:r>
          </a:p>
        </p:txBody>
      </p:sp>
      <p:sp>
        <p:nvSpPr>
          <p:cNvPr id="4" name="Rectangle 3">
            <a:extLst>
              <a:ext uri="{FF2B5EF4-FFF2-40B4-BE49-F238E27FC236}">
                <a16:creationId xmlns:a16="http://schemas.microsoft.com/office/drawing/2014/main" id="{7F38D859-6778-A2A9-E361-E2C96AD56230}"/>
              </a:ext>
            </a:extLst>
          </p:cNvPr>
          <p:cNvSpPr/>
          <p:nvPr userDrawn="1"/>
        </p:nvSpPr>
        <p:spPr>
          <a:xfrm>
            <a:off x="0" y="6663189"/>
            <a:ext cx="12192000" cy="194811"/>
          </a:xfrm>
          <a:prstGeom prst="rect">
            <a:avLst/>
          </a:prstGeom>
          <a:solidFill>
            <a:schemeClr val="accent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1094529655"/>
      </p:ext>
    </p:extLst>
  </p:cSld>
  <p:clrMapOvr>
    <a:masterClrMapping/>
  </p:clrMapOvr>
  <p:extLst>
    <p:ext uri="{DCECCB84-F9BA-43D5-87BE-67443E8EF086}">
      <p15:sldGuideLst xmlns:p15="http://schemas.microsoft.com/office/powerpoint/2012/main"/>
    </p:ext>
  </p:extLst>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userDrawn="1">
  <p:cSld name="Yellow - 4 Column No Tint">
    <p:bg>
      <p:bgPr>
        <a:blipFill dpi="0" rotWithShape="1">
          <a:blip r:embed="rId2">
            <a:lum/>
            <a:extLst>
              <a:ext uri="{96DAC541-7B7A-43D3-8B79-37D633B846F1}">
                <asvg:svgBlip xmlns:asvg="http://schemas.microsoft.com/office/drawing/2016/SVG/main" r:embed="rId3"/>
              </a:ext>
            </a:extLst>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9D855A-1A49-ADBE-89C8-65ECAFD2AAB3}"/>
              </a:ext>
            </a:extLst>
          </p:cNvPr>
          <p:cNvSpPr>
            <a:spLocks noGrp="1"/>
          </p:cNvSpPr>
          <p:nvPr>
            <p:ph type="ctrTitle"/>
          </p:nvPr>
        </p:nvSpPr>
        <p:spPr>
          <a:xfrm>
            <a:off x="515938" y="972000"/>
            <a:ext cx="11160125" cy="720000"/>
          </a:xfrm>
          <a:prstGeom prst="rect">
            <a:avLst/>
          </a:prstGeom>
          <a:ln>
            <a:noFill/>
          </a:ln>
        </p:spPr>
        <p:txBody>
          <a:bodyPr anchor="t">
            <a:noAutofit/>
          </a:bodyPr>
          <a:lstStyle>
            <a:lvl1pPr algn="l">
              <a:defRPr sz="3200">
                <a:solidFill>
                  <a:schemeClr val="tx1"/>
                </a:solidFill>
              </a:defRPr>
            </a:lvl1pPr>
          </a:lstStyle>
          <a:p>
            <a:r>
              <a:rPr lang="en-US"/>
              <a:t>Click to edit Master title style</a:t>
            </a:r>
            <a:endParaRPr lang="en-GB"/>
          </a:p>
        </p:txBody>
      </p:sp>
      <p:sp>
        <p:nvSpPr>
          <p:cNvPr id="3" name="Subtitle 2">
            <a:extLst>
              <a:ext uri="{FF2B5EF4-FFF2-40B4-BE49-F238E27FC236}">
                <a16:creationId xmlns:a16="http://schemas.microsoft.com/office/drawing/2014/main" id="{994AF8D4-DACD-9AF9-364C-02C474BC62A5}"/>
              </a:ext>
            </a:extLst>
          </p:cNvPr>
          <p:cNvSpPr>
            <a:spLocks noGrp="1"/>
          </p:cNvSpPr>
          <p:nvPr>
            <p:ph type="subTitle" idx="1"/>
          </p:nvPr>
        </p:nvSpPr>
        <p:spPr>
          <a:xfrm>
            <a:off x="515937" y="1800000"/>
            <a:ext cx="11160123" cy="358296"/>
          </a:xfrm>
          <a:prstGeom prst="rect">
            <a:avLst/>
          </a:prstGeom>
          <a:ln>
            <a:noFill/>
          </a:ln>
        </p:spPr>
        <p:txBody>
          <a:bodyPr anchor="t">
            <a:noAutofit/>
          </a:bodyPr>
          <a:lstStyle>
            <a:lvl1pPr marL="0" indent="0" algn="l">
              <a:buNone/>
              <a:defRPr sz="2400" b="1">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endParaRPr lang="en-GB" dirty="0"/>
          </a:p>
        </p:txBody>
      </p:sp>
      <p:sp>
        <p:nvSpPr>
          <p:cNvPr id="9" name="Text Placeholder 8">
            <a:extLst>
              <a:ext uri="{FF2B5EF4-FFF2-40B4-BE49-F238E27FC236}">
                <a16:creationId xmlns:a16="http://schemas.microsoft.com/office/drawing/2014/main" id="{92EFEF58-42AF-670A-ABB0-E36C90B7E173}"/>
              </a:ext>
            </a:extLst>
          </p:cNvPr>
          <p:cNvSpPr>
            <a:spLocks noGrp="1"/>
          </p:cNvSpPr>
          <p:nvPr>
            <p:ph type="body" sz="quarter" idx="10"/>
          </p:nvPr>
        </p:nvSpPr>
        <p:spPr>
          <a:xfrm>
            <a:off x="515938" y="2520000"/>
            <a:ext cx="2520000" cy="3788725"/>
          </a:xfrm>
          <a:prstGeom prst="rect">
            <a:avLst/>
          </a:prstGeom>
        </p:spPr>
        <p:txBody>
          <a:bodyPr>
            <a:noAutofit/>
          </a:bodyPr>
          <a:lstStyle>
            <a:lvl1pPr marL="0" indent="0">
              <a:buNone/>
              <a:defRPr sz="1800"/>
            </a:lvl1pPr>
            <a:lvl2pPr marL="457200" indent="0">
              <a:buNone/>
              <a:defRPr/>
            </a:lvl2pPr>
            <a:lvl3pPr marL="914400" indent="0">
              <a:buNone/>
              <a:defRPr/>
            </a:lvl3pPr>
            <a:lvl4pPr marL="1371600" indent="0">
              <a:buNone/>
              <a:defRPr/>
            </a:lvl4pPr>
            <a:lvl5pPr marL="1828800" indent="0">
              <a:buNone/>
              <a:defRPr/>
            </a:lvl5pPr>
          </a:lstStyle>
          <a:p>
            <a:pPr lvl="0"/>
            <a:r>
              <a:rPr lang="en-US"/>
              <a:t>Click to edit Master text styles</a:t>
            </a:r>
          </a:p>
        </p:txBody>
      </p:sp>
      <p:sp>
        <p:nvSpPr>
          <p:cNvPr id="7" name="Text Placeholder 8">
            <a:extLst>
              <a:ext uri="{FF2B5EF4-FFF2-40B4-BE49-F238E27FC236}">
                <a16:creationId xmlns:a16="http://schemas.microsoft.com/office/drawing/2014/main" id="{455068E8-9BCA-EBED-805D-2D484452399E}"/>
              </a:ext>
            </a:extLst>
          </p:cNvPr>
          <p:cNvSpPr>
            <a:spLocks noGrp="1"/>
          </p:cNvSpPr>
          <p:nvPr>
            <p:ph type="body" sz="quarter" idx="11"/>
          </p:nvPr>
        </p:nvSpPr>
        <p:spPr>
          <a:xfrm>
            <a:off x="3392684" y="2520000"/>
            <a:ext cx="2520000" cy="3788725"/>
          </a:xfrm>
          <a:prstGeom prst="rect">
            <a:avLst/>
          </a:prstGeom>
        </p:spPr>
        <p:txBody>
          <a:bodyPr>
            <a:noAutofit/>
          </a:bodyPr>
          <a:lstStyle>
            <a:lvl1pPr marL="0" indent="0">
              <a:buNone/>
              <a:defRPr sz="1800"/>
            </a:lvl1pPr>
            <a:lvl2pPr marL="457200" indent="0">
              <a:buNone/>
              <a:defRPr/>
            </a:lvl2pPr>
            <a:lvl3pPr marL="914400" indent="0">
              <a:buNone/>
              <a:defRPr/>
            </a:lvl3pPr>
            <a:lvl4pPr marL="1371600" indent="0">
              <a:buNone/>
              <a:defRPr/>
            </a:lvl4pPr>
            <a:lvl5pPr marL="1828800" indent="0">
              <a:buNone/>
              <a:defRPr/>
            </a:lvl5pPr>
          </a:lstStyle>
          <a:p>
            <a:pPr lvl="0"/>
            <a:r>
              <a:rPr lang="en-US"/>
              <a:t>Click to edit Master text styles</a:t>
            </a:r>
          </a:p>
        </p:txBody>
      </p:sp>
      <p:sp>
        <p:nvSpPr>
          <p:cNvPr id="8" name="Text Placeholder 8">
            <a:extLst>
              <a:ext uri="{FF2B5EF4-FFF2-40B4-BE49-F238E27FC236}">
                <a16:creationId xmlns:a16="http://schemas.microsoft.com/office/drawing/2014/main" id="{77F7E130-A4BD-FAC6-408D-93D795929E5E}"/>
              </a:ext>
            </a:extLst>
          </p:cNvPr>
          <p:cNvSpPr>
            <a:spLocks noGrp="1"/>
          </p:cNvSpPr>
          <p:nvPr>
            <p:ph type="body" sz="quarter" idx="12"/>
          </p:nvPr>
        </p:nvSpPr>
        <p:spPr>
          <a:xfrm>
            <a:off x="6269430" y="2520000"/>
            <a:ext cx="2520000" cy="3788725"/>
          </a:xfrm>
          <a:prstGeom prst="rect">
            <a:avLst/>
          </a:prstGeom>
        </p:spPr>
        <p:txBody>
          <a:bodyPr>
            <a:noAutofit/>
          </a:bodyPr>
          <a:lstStyle>
            <a:lvl1pPr marL="0" indent="0">
              <a:buNone/>
              <a:defRPr sz="1800"/>
            </a:lvl1pPr>
            <a:lvl2pPr marL="457200" indent="0">
              <a:buNone/>
              <a:defRPr/>
            </a:lvl2pPr>
            <a:lvl3pPr marL="914400" indent="0">
              <a:buNone/>
              <a:defRPr/>
            </a:lvl3pPr>
            <a:lvl4pPr marL="1371600" indent="0">
              <a:buNone/>
              <a:defRPr/>
            </a:lvl4pPr>
            <a:lvl5pPr marL="1828800" indent="0">
              <a:buNone/>
              <a:defRPr/>
            </a:lvl5pPr>
          </a:lstStyle>
          <a:p>
            <a:pPr lvl="0"/>
            <a:r>
              <a:rPr lang="en-US"/>
              <a:t>Click to edit Master text styles</a:t>
            </a:r>
          </a:p>
        </p:txBody>
      </p:sp>
      <p:sp>
        <p:nvSpPr>
          <p:cNvPr id="10" name="Text Placeholder 8">
            <a:extLst>
              <a:ext uri="{FF2B5EF4-FFF2-40B4-BE49-F238E27FC236}">
                <a16:creationId xmlns:a16="http://schemas.microsoft.com/office/drawing/2014/main" id="{A43F7F7C-D774-C672-538A-5AD8FC8E298B}"/>
              </a:ext>
            </a:extLst>
          </p:cNvPr>
          <p:cNvSpPr>
            <a:spLocks noGrp="1"/>
          </p:cNvSpPr>
          <p:nvPr>
            <p:ph type="body" sz="quarter" idx="13"/>
          </p:nvPr>
        </p:nvSpPr>
        <p:spPr>
          <a:xfrm>
            <a:off x="9146176" y="2520000"/>
            <a:ext cx="2520000" cy="3788725"/>
          </a:xfrm>
          <a:prstGeom prst="rect">
            <a:avLst/>
          </a:prstGeom>
        </p:spPr>
        <p:txBody>
          <a:bodyPr>
            <a:noAutofit/>
          </a:bodyPr>
          <a:lstStyle>
            <a:lvl1pPr marL="0" indent="0">
              <a:buNone/>
              <a:defRPr sz="1800"/>
            </a:lvl1pPr>
            <a:lvl2pPr marL="457200" indent="0">
              <a:buNone/>
              <a:defRPr/>
            </a:lvl2pPr>
            <a:lvl3pPr marL="914400" indent="0">
              <a:buNone/>
              <a:defRPr/>
            </a:lvl3pPr>
            <a:lvl4pPr marL="1371600" indent="0">
              <a:buNone/>
              <a:defRPr/>
            </a:lvl4pPr>
            <a:lvl5pPr marL="1828800" indent="0">
              <a:buNone/>
              <a:defRPr/>
            </a:lvl5pPr>
          </a:lstStyle>
          <a:p>
            <a:pPr lvl="0"/>
            <a:r>
              <a:rPr lang="en-US"/>
              <a:t>Click to edit Master text styles</a:t>
            </a:r>
          </a:p>
        </p:txBody>
      </p:sp>
      <p:sp>
        <p:nvSpPr>
          <p:cNvPr id="4" name="Rectangle 3">
            <a:extLst>
              <a:ext uri="{FF2B5EF4-FFF2-40B4-BE49-F238E27FC236}">
                <a16:creationId xmlns:a16="http://schemas.microsoft.com/office/drawing/2014/main" id="{7F38D859-6778-A2A9-E361-E2C96AD56230}"/>
              </a:ext>
            </a:extLst>
          </p:cNvPr>
          <p:cNvSpPr/>
          <p:nvPr userDrawn="1"/>
        </p:nvSpPr>
        <p:spPr>
          <a:xfrm>
            <a:off x="0" y="6663189"/>
            <a:ext cx="12192000" cy="194811"/>
          </a:xfrm>
          <a:prstGeom prst="rect">
            <a:avLst/>
          </a:prstGeom>
          <a:solidFill>
            <a:schemeClr val="accent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721652816"/>
      </p:ext>
    </p:extLst>
  </p:cSld>
  <p:clrMapOvr>
    <a:masterClrMapping/>
  </p:clrMapOvr>
  <p:extLst>
    <p:ext uri="{DCECCB84-F9BA-43D5-87BE-67443E8EF086}">
      <p15:sldGuideLst xmlns:p15="http://schemas.microsoft.com/office/powerpoint/2012/main"/>
    </p:ext>
  </p:extLst>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userDrawn="1">
  <p:cSld name="Black - Plain">
    <p:bg>
      <p:bgPr>
        <a:blipFill dpi="0" rotWithShape="1">
          <a:blip r:embed="rId2">
            <a:lum/>
            <a:extLst>
              <a:ext uri="{96DAC541-7B7A-43D3-8B79-37D633B846F1}">
                <asvg:svgBlip xmlns:asvg="http://schemas.microsoft.com/office/drawing/2016/SVG/main" r:embed="rId3"/>
              </a:ext>
            </a:extLst>
          </a:blip>
          <a:srcRect/>
          <a:stretch>
            <a:fillRect/>
          </a:stretch>
        </a:blipFill>
        <a:effectLst/>
      </p:bgPr>
    </p:bg>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3C671A99-398C-22FD-2BEF-6BB91DC23B26}"/>
              </a:ext>
            </a:extLst>
          </p:cNvPr>
          <p:cNvSpPr>
            <a:spLocks noGrp="1"/>
          </p:cNvSpPr>
          <p:nvPr>
            <p:ph type="body" sz="quarter" idx="10"/>
          </p:nvPr>
        </p:nvSpPr>
        <p:spPr>
          <a:xfrm>
            <a:off x="514350" y="1979999"/>
            <a:ext cx="11161713" cy="4328725"/>
          </a:xfrm>
          <a:prstGeom prst="rect">
            <a:avLst/>
          </a:prstGeom>
        </p:spPr>
        <p:txBody>
          <a:bodyPr/>
          <a:lstStyle>
            <a:lvl5pPr>
              <a:defRPr sz="1600"/>
            </a:lvl5pPr>
          </a:lstStyle>
          <a:p>
            <a:pPr lvl="0"/>
            <a:r>
              <a:rPr lang="en-US"/>
              <a:t>Click to edit Master text styles</a:t>
            </a:r>
          </a:p>
          <a:p>
            <a:pPr lvl="1"/>
            <a:r>
              <a:rPr lang="en-US"/>
              <a:t>Second level</a:t>
            </a:r>
          </a:p>
          <a:p>
            <a:pPr lvl="2"/>
            <a:r>
              <a:rPr lang="en-US"/>
              <a:t>Third level</a:t>
            </a:r>
          </a:p>
          <a:p>
            <a:pPr lvl="3"/>
            <a:r>
              <a:rPr lang="en-US"/>
              <a:t>Fourth level</a:t>
            </a:r>
          </a:p>
        </p:txBody>
      </p:sp>
      <p:sp>
        <p:nvSpPr>
          <p:cNvPr id="2" name="Title 1">
            <a:extLst>
              <a:ext uri="{FF2B5EF4-FFF2-40B4-BE49-F238E27FC236}">
                <a16:creationId xmlns:a16="http://schemas.microsoft.com/office/drawing/2014/main" id="{0339C9C4-0A99-7B6F-643F-06022C89EDA3}"/>
              </a:ext>
            </a:extLst>
          </p:cNvPr>
          <p:cNvSpPr>
            <a:spLocks noGrp="1"/>
          </p:cNvSpPr>
          <p:nvPr>
            <p:ph type="title"/>
          </p:nvPr>
        </p:nvSpPr>
        <p:spPr>
          <a:xfrm>
            <a:off x="514799" y="972000"/>
            <a:ext cx="11161263" cy="720000"/>
          </a:xfrm>
          <a:prstGeom prst="rect">
            <a:avLst/>
          </a:prstGeom>
        </p:spPr>
        <p:txBody>
          <a:bodyPr anchor="t"/>
          <a:lstStyle/>
          <a:p>
            <a:r>
              <a:rPr lang="en-US" dirty="0"/>
              <a:t>Click to edit Master title style</a:t>
            </a:r>
            <a:endParaRPr lang="en-GB" dirty="0"/>
          </a:p>
        </p:txBody>
      </p:sp>
      <p:sp>
        <p:nvSpPr>
          <p:cNvPr id="3" name="Rectangle 2">
            <a:extLst>
              <a:ext uri="{FF2B5EF4-FFF2-40B4-BE49-F238E27FC236}">
                <a16:creationId xmlns:a16="http://schemas.microsoft.com/office/drawing/2014/main" id="{7D72711D-C1D3-A4A4-66F7-B70A1F3906BE}"/>
              </a:ext>
            </a:extLst>
          </p:cNvPr>
          <p:cNvSpPr/>
          <p:nvPr userDrawn="1"/>
        </p:nvSpPr>
        <p:spPr>
          <a:xfrm>
            <a:off x="0" y="6663189"/>
            <a:ext cx="12192000" cy="194811"/>
          </a:xfrm>
          <a:prstGeom prst="rect">
            <a:avLst/>
          </a:prstGeom>
          <a:solidFill>
            <a:srgbClr val="000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840242848"/>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userDrawn="1">
  <p:cSld name="Blue - Plain">
    <p:bg>
      <p:bgPr>
        <a:blipFill dpi="0" rotWithShape="1">
          <a:blip r:embed="rId2">
            <a:lum/>
            <a:extLst>
              <a:ext uri="{96DAC541-7B7A-43D3-8B79-37D633B846F1}">
                <asvg:svgBlip xmlns:asvg="http://schemas.microsoft.com/office/drawing/2016/SVG/main" r:embed="rId3"/>
              </a:ext>
            </a:extLst>
          </a:blip>
          <a:srcRect/>
          <a:stretch>
            <a:fillRect/>
          </a:stretch>
        </a:blipFill>
        <a:effectLst/>
      </p:bgPr>
    </p:bg>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3C671A99-398C-22FD-2BEF-6BB91DC23B26}"/>
              </a:ext>
            </a:extLst>
          </p:cNvPr>
          <p:cNvSpPr>
            <a:spLocks noGrp="1"/>
          </p:cNvSpPr>
          <p:nvPr>
            <p:ph type="body" sz="quarter" idx="10"/>
          </p:nvPr>
        </p:nvSpPr>
        <p:spPr>
          <a:xfrm>
            <a:off x="514350" y="1979999"/>
            <a:ext cx="11161713" cy="4328725"/>
          </a:xfrm>
          <a:prstGeom prst="rect">
            <a:avLst/>
          </a:prstGeom>
        </p:spPr>
        <p:txBody>
          <a:bodyPr/>
          <a:lstStyle>
            <a:lvl5pPr>
              <a:defRPr sz="1600"/>
            </a:lvl5pPr>
          </a:lstStyle>
          <a:p>
            <a:pPr lvl="0"/>
            <a:r>
              <a:rPr lang="en-US"/>
              <a:t>Click to edit Master text styles</a:t>
            </a:r>
          </a:p>
          <a:p>
            <a:pPr lvl="1"/>
            <a:r>
              <a:rPr lang="en-US"/>
              <a:t>Second level</a:t>
            </a:r>
          </a:p>
          <a:p>
            <a:pPr lvl="2"/>
            <a:r>
              <a:rPr lang="en-US"/>
              <a:t>Third level</a:t>
            </a:r>
          </a:p>
          <a:p>
            <a:pPr lvl="3"/>
            <a:r>
              <a:rPr lang="en-US"/>
              <a:t>Fourth level</a:t>
            </a:r>
          </a:p>
        </p:txBody>
      </p:sp>
      <p:sp>
        <p:nvSpPr>
          <p:cNvPr id="2" name="Title 1">
            <a:extLst>
              <a:ext uri="{FF2B5EF4-FFF2-40B4-BE49-F238E27FC236}">
                <a16:creationId xmlns:a16="http://schemas.microsoft.com/office/drawing/2014/main" id="{0339C9C4-0A99-7B6F-643F-06022C89EDA3}"/>
              </a:ext>
            </a:extLst>
          </p:cNvPr>
          <p:cNvSpPr>
            <a:spLocks noGrp="1"/>
          </p:cNvSpPr>
          <p:nvPr>
            <p:ph type="title"/>
          </p:nvPr>
        </p:nvSpPr>
        <p:spPr>
          <a:xfrm>
            <a:off x="514799" y="972000"/>
            <a:ext cx="11161263" cy="720000"/>
          </a:xfrm>
          <a:prstGeom prst="rect">
            <a:avLst/>
          </a:prstGeom>
        </p:spPr>
        <p:txBody>
          <a:bodyPr anchor="t"/>
          <a:lstStyle/>
          <a:p>
            <a:r>
              <a:rPr lang="en-US"/>
              <a:t>Click to edit Master title style</a:t>
            </a:r>
            <a:endParaRPr lang="en-GB"/>
          </a:p>
        </p:txBody>
      </p:sp>
      <p:sp>
        <p:nvSpPr>
          <p:cNvPr id="3" name="Rectangle 2">
            <a:extLst>
              <a:ext uri="{FF2B5EF4-FFF2-40B4-BE49-F238E27FC236}">
                <a16:creationId xmlns:a16="http://schemas.microsoft.com/office/drawing/2014/main" id="{7D72711D-C1D3-A4A4-66F7-B70A1F3906BE}"/>
              </a:ext>
            </a:extLst>
          </p:cNvPr>
          <p:cNvSpPr/>
          <p:nvPr userDrawn="1"/>
        </p:nvSpPr>
        <p:spPr>
          <a:xfrm>
            <a:off x="0" y="6663189"/>
            <a:ext cx="12192000" cy="194811"/>
          </a:xfrm>
          <a:prstGeom prst="rect">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1060215222"/>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userDrawn="1">
  <p:cSld name="Orange - Plain">
    <p:bg>
      <p:bgPr>
        <a:blipFill dpi="0" rotWithShape="1">
          <a:blip r:embed="rId2">
            <a:lum/>
            <a:extLst>
              <a:ext uri="{96DAC541-7B7A-43D3-8B79-37D633B846F1}">
                <asvg:svgBlip xmlns:asvg="http://schemas.microsoft.com/office/drawing/2016/SVG/main" r:embed="rId3"/>
              </a:ext>
            </a:extLst>
          </a:blip>
          <a:srcRect/>
          <a:stretch>
            <a:fillRect/>
          </a:stretch>
        </a:blipFill>
        <a:effectLst/>
      </p:bgPr>
    </p:bg>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3C671A99-398C-22FD-2BEF-6BB91DC23B26}"/>
              </a:ext>
            </a:extLst>
          </p:cNvPr>
          <p:cNvSpPr>
            <a:spLocks noGrp="1"/>
          </p:cNvSpPr>
          <p:nvPr>
            <p:ph type="body" sz="quarter" idx="10"/>
          </p:nvPr>
        </p:nvSpPr>
        <p:spPr>
          <a:xfrm>
            <a:off x="514350" y="1979999"/>
            <a:ext cx="11161713" cy="4328725"/>
          </a:xfrm>
          <a:prstGeom prst="rect">
            <a:avLst/>
          </a:prstGeom>
        </p:spPr>
        <p:txBody>
          <a:bodyPr/>
          <a:lstStyle>
            <a:lvl5pPr>
              <a:defRPr sz="1600"/>
            </a:lvl5pPr>
          </a:lstStyle>
          <a:p>
            <a:pPr lvl="0"/>
            <a:r>
              <a:rPr lang="en-US"/>
              <a:t>Click to edit Master text styles</a:t>
            </a:r>
          </a:p>
          <a:p>
            <a:pPr lvl="1"/>
            <a:r>
              <a:rPr lang="en-US"/>
              <a:t>Second level</a:t>
            </a:r>
          </a:p>
          <a:p>
            <a:pPr lvl="2"/>
            <a:r>
              <a:rPr lang="en-US"/>
              <a:t>Third level</a:t>
            </a:r>
          </a:p>
          <a:p>
            <a:pPr lvl="3"/>
            <a:r>
              <a:rPr lang="en-US"/>
              <a:t>Fourth level</a:t>
            </a:r>
          </a:p>
        </p:txBody>
      </p:sp>
      <p:sp>
        <p:nvSpPr>
          <p:cNvPr id="2" name="Title 1">
            <a:extLst>
              <a:ext uri="{FF2B5EF4-FFF2-40B4-BE49-F238E27FC236}">
                <a16:creationId xmlns:a16="http://schemas.microsoft.com/office/drawing/2014/main" id="{0339C9C4-0A99-7B6F-643F-06022C89EDA3}"/>
              </a:ext>
            </a:extLst>
          </p:cNvPr>
          <p:cNvSpPr>
            <a:spLocks noGrp="1"/>
          </p:cNvSpPr>
          <p:nvPr>
            <p:ph type="title"/>
          </p:nvPr>
        </p:nvSpPr>
        <p:spPr>
          <a:xfrm>
            <a:off x="514799" y="972000"/>
            <a:ext cx="11161263" cy="720000"/>
          </a:xfrm>
          <a:prstGeom prst="rect">
            <a:avLst/>
          </a:prstGeom>
        </p:spPr>
        <p:txBody>
          <a:bodyPr anchor="t"/>
          <a:lstStyle/>
          <a:p>
            <a:r>
              <a:rPr lang="en-US"/>
              <a:t>Click to edit Master title style</a:t>
            </a:r>
            <a:endParaRPr lang="en-GB"/>
          </a:p>
        </p:txBody>
      </p:sp>
      <p:sp>
        <p:nvSpPr>
          <p:cNvPr id="3" name="Rectangle 2">
            <a:extLst>
              <a:ext uri="{FF2B5EF4-FFF2-40B4-BE49-F238E27FC236}">
                <a16:creationId xmlns:a16="http://schemas.microsoft.com/office/drawing/2014/main" id="{7D72711D-C1D3-A4A4-66F7-B70A1F3906BE}"/>
              </a:ext>
            </a:extLst>
          </p:cNvPr>
          <p:cNvSpPr/>
          <p:nvPr userDrawn="1"/>
        </p:nvSpPr>
        <p:spPr>
          <a:xfrm>
            <a:off x="0" y="6663189"/>
            <a:ext cx="12192000" cy="194811"/>
          </a:xfrm>
          <a:prstGeom prst="rect">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653596128"/>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preserve="1" userDrawn="1">
  <p:cSld name="Red - Plain">
    <p:bg>
      <p:bgPr>
        <a:blipFill dpi="0" rotWithShape="1">
          <a:blip r:embed="rId2">
            <a:lum/>
            <a:extLst>
              <a:ext uri="{96DAC541-7B7A-43D3-8B79-37D633B846F1}">
                <asvg:svgBlip xmlns:asvg="http://schemas.microsoft.com/office/drawing/2016/SVG/main" r:embed="rId3"/>
              </a:ext>
            </a:extLst>
          </a:blip>
          <a:srcRect/>
          <a:stretch>
            <a:fillRect/>
          </a:stretch>
        </a:blipFill>
        <a:effectLst/>
      </p:bgPr>
    </p:bg>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3C671A99-398C-22FD-2BEF-6BB91DC23B26}"/>
              </a:ext>
            </a:extLst>
          </p:cNvPr>
          <p:cNvSpPr>
            <a:spLocks noGrp="1"/>
          </p:cNvSpPr>
          <p:nvPr>
            <p:ph type="body" sz="quarter" idx="10"/>
          </p:nvPr>
        </p:nvSpPr>
        <p:spPr>
          <a:xfrm>
            <a:off x="514350" y="1979999"/>
            <a:ext cx="11161713" cy="4328725"/>
          </a:xfrm>
          <a:prstGeom prst="rect">
            <a:avLst/>
          </a:prstGeom>
        </p:spPr>
        <p:txBody>
          <a:bodyPr/>
          <a:lstStyle>
            <a:lvl5pPr>
              <a:defRPr sz="1600"/>
            </a:lvl5pPr>
          </a:lstStyle>
          <a:p>
            <a:pPr lvl="0"/>
            <a:r>
              <a:rPr lang="en-US"/>
              <a:t>Click to edit Master text styles</a:t>
            </a:r>
          </a:p>
          <a:p>
            <a:pPr lvl="1"/>
            <a:r>
              <a:rPr lang="en-US"/>
              <a:t>Second level</a:t>
            </a:r>
          </a:p>
          <a:p>
            <a:pPr lvl="2"/>
            <a:r>
              <a:rPr lang="en-US"/>
              <a:t>Third level</a:t>
            </a:r>
          </a:p>
          <a:p>
            <a:pPr lvl="3"/>
            <a:r>
              <a:rPr lang="en-US"/>
              <a:t>Fourth level</a:t>
            </a:r>
          </a:p>
        </p:txBody>
      </p:sp>
      <p:sp>
        <p:nvSpPr>
          <p:cNvPr id="2" name="Title 1">
            <a:extLst>
              <a:ext uri="{FF2B5EF4-FFF2-40B4-BE49-F238E27FC236}">
                <a16:creationId xmlns:a16="http://schemas.microsoft.com/office/drawing/2014/main" id="{0339C9C4-0A99-7B6F-643F-06022C89EDA3}"/>
              </a:ext>
            </a:extLst>
          </p:cNvPr>
          <p:cNvSpPr>
            <a:spLocks noGrp="1"/>
          </p:cNvSpPr>
          <p:nvPr>
            <p:ph type="title"/>
          </p:nvPr>
        </p:nvSpPr>
        <p:spPr>
          <a:xfrm>
            <a:off x="514799" y="972000"/>
            <a:ext cx="11161263" cy="720000"/>
          </a:xfrm>
          <a:prstGeom prst="rect">
            <a:avLst/>
          </a:prstGeom>
        </p:spPr>
        <p:txBody>
          <a:bodyPr anchor="t"/>
          <a:lstStyle/>
          <a:p>
            <a:r>
              <a:rPr lang="en-US"/>
              <a:t>Click to edit Master title style</a:t>
            </a:r>
            <a:endParaRPr lang="en-GB"/>
          </a:p>
        </p:txBody>
      </p:sp>
      <p:sp>
        <p:nvSpPr>
          <p:cNvPr id="3" name="Rectangle 2">
            <a:extLst>
              <a:ext uri="{FF2B5EF4-FFF2-40B4-BE49-F238E27FC236}">
                <a16:creationId xmlns:a16="http://schemas.microsoft.com/office/drawing/2014/main" id="{7D72711D-C1D3-A4A4-66F7-B70A1F3906BE}"/>
              </a:ext>
            </a:extLst>
          </p:cNvPr>
          <p:cNvSpPr/>
          <p:nvPr userDrawn="1"/>
        </p:nvSpPr>
        <p:spPr>
          <a:xfrm>
            <a:off x="0" y="6663189"/>
            <a:ext cx="12192000" cy="194811"/>
          </a:xfrm>
          <a:prstGeom prst="rect">
            <a:avLst/>
          </a:prstGeom>
          <a:solidFill>
            <a:schemeClr val="accent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1688247009"/>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preserve="1" userDrawn="1">
  <p:cSld name="Green - Plain">
    <p:bg>
      <p:bgPr>
        <a:blipFill dpi="0" rotWithShape="1">
          <a:blip r:embed="rId2">
            <a:lum/>
            <a:extLst>
              <a:ext uri="{96DAC541-7B7A-43D3-8B79-37D633B846F1}">
                <asvg:svgBlip xmlns:asvg="http://schemas.microsoft.com/office/drawing/2016/SVG/main" r:embed="rId3"/>
              </a:ext>
            </a:extLst>
          </a:blip>
          <a:srcRect/>
          <a:stretch>
            <a:fillRect/>
          </a:stretch>
        </a:blipFill>
        <a:effectLst/>
      </p:bgPr>
    </p:bg>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3C671A99-398C-22FD-2BEF-6BB91DC23B26}"/>
              </a:ext>
            </a:extLst>
          </p:cNvPr>
          <p:cNvSpPr>
            <a:spLocks noGrp="1"/>
          </p:cNvSpPr>
          <p:nvPr>
            <p:ph type="body" sz="quarter" idx="10"/>
          </p:nvPr>
        </p:nvSpPr>
        <p:spPr>
          <a:xfrm>
            <a:off x="514350" y="1979999"/>
            <a:ext cx="11161713" cy="4328725"/>
          </a:xfrm>
          <a:prstGeom prst="rect">
            <a:avLst/>
          </a:prstGeom>
        </p:spPr>
        <p:txBody>
          <a:bodyPr/>
          <a:lstStyle>
            <a:lvl3pPr>
              <a:defRPr/>
            </a:lvl3pPr>
            <a:lvl5pPr>
              <a:defRPr sz="1600"/>
            </a:lvl5pPr>
          </a:lstStyle>
          <a:p>
            <a:pPr lvl="0"/>
            <a:r>
              <a:rPr lang="en-US"/>
              <a:t>Click to edit Master text styles</a:t>
            </a:r>
          </a:p>
          <a:p>
            <a:pPr lvl="1"/>
            <a:r>
              <a:rPr lang="en-US"/>
              <a:t>Second level</a:t>
            </a:r>
          </a:p>
          <a:p>
            <a:pPr lvl="2"/>
            <a:r>
              <a:rPr lang="en-US"/>
              <a:t>Third level</a:t>
            </a:r>
          </a:p>
          <a:p>
            <a:pPr lvl="3"/>
            <a:r>
              <a:rPr lang="en-US"/>
              <a:t>Fourth level</a:t>
            </a:r>
          </a:p>
        </p:txBody>
      </p:sp>
      <p:sp>
        <p:nvSpPr>
          <p:cNvPr id="2" name="Title 1">
            <a:extLst>
              <a:ext uri="{FF2B5EF4-FFF2-40B4-BE49-F238E27FC236}">
                <a16:creationId xmlns:a16="http://schemas.microsoft.com/office/drawing/2014/main" id="{0339C9C4-0A99-7B6F-643F-06022C89EDA3}"/>
              </a:ext>
            </a:extLst>
          </p:cNvPr>
          <p:cNvSpPr>
            <a:spLocks noGrp="1"/>
          </p:cNvSpPr>
          <p:nvPr>
            <p:ph type="title"/>
          </p:nvPr>
        </p:nvSpPr>
        <p:spPr>
          <a:xfrm>
            <a:off x="514799" y="972000"/>
            <a:ext cx="11161263" cy="720000"/>
          </a:xfrm>
          <a:prstGeom prst="rect">
            <a:avLst/>
          </a:prstGeom>
        </p:spPr>
        <p:txBody>
          <a:bodyPr anchor="t"/>
          <a:lstStyle/>
          <a:p>
            <a:r>
              <a:rPr lang="en-US"/>
              <a:t>Click to edit Master title style</a:t>
            </a:r>
            <a:endParaRPr lang="en-GB"/>
          </a:p>
        </p:txBody>
      </p:sp>
      <p:sp>
        <p:nvSpPr>
          <p:cNvPr id="3" name="Rectangle 2">
            <a:extLst>
              <a:ext uri="{FF2B5EF4-FFF2-40B4-BE49-F238E27FC236}">
                <a16:creationId xmlns:a16="http://schemas.microsoft.com/office/drawing/2014/main" id="{7D72711D-C1D3-A4A4-66F7-B70A1F3906BE}"/>
              </a:ext>
            </a:extLst>
          </p:cNvPr>
          <p:cNvSpPr/>
          <p:nvPr userDrawn="1"/>
        </p:nvSpPr>
        <p:spPr>
          <a:xfrm>
            <a:off x="0" y="6663189"/>
            <a:ext cx="12192000" cy="194811"/>
          </a:xfrm>
          <a:prstGeom prst="rect">
            <a:avLst/>
          </a:prstGeom>
          <a:solidFill>
            <a:schemeClr val="accent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165525268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Yellow - 2 column plus symbol">
    <p:bg>
      <p:bgPr>
        <a:blipFill dpi="0" rotWithShape="1">
          <a:blip r:embed="rId2">
            <a:lum/>
            <a:extLst>
              <a:ext uri="{96DAC541-7B7A-43D3-8B79-37D633B846F1}">
                <asvg:svgBlip xmlns:asvg="http://schemas.microsoft.com/office/drawing/2016/SVG/main" r:embed="rId3"/>
              </a:ext>
            </a:extLst>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9D855A-1A49-ADBE-89C8-65ECAFD2AAB3}"/>
              </a:ext>
            </a:extLst>
          </p:cNvPr>
          <p:cNvSpPr>
            <a:spLocks noGrp="1"/>
          </p:cNvSpPr>
          <p:nvPr>
            <p:ph type="ctrTitle"/>
          </p:nvPr>
        </p:nvSpPr>
        <p:spPr>
          <a:xfrm>
            <a:off x="515939" y="972000"/>
            <a:ext cx="11160122" cy="720000"/>
          </a:xfrm>
          <a:prstGeom prst="rect">
            <a:avLst/>
          </a:prstGeom>
          <a:ln>
            <a:noFill/>
          </a:ln>
        </p:spPr>
        <p:txBody>
          <a:bodyPr anchor="t">
            <a:noAutofit/>
          </a:bodyPr>
          <a:lstStyle>
            <a:lvl1pPr algn="l">
              <a:defRPr sz="3200">
                <a:solidFill>
                  <a:schemeClr val="tx1"/>
                </a:solidFill>
              </a:defRPr>
            </a:lvl1pPr>
          </a:lstStyle>
          <a:p>
            <a:r>
              <a:rPr lang="en-US" dirty="0"/>
              <a:t>Click to edit Master title style</a:t>
            </a:r>
            <a:endParaRPr lang="en-GB" dirty="0"/>
          </a:p>
        </p:txBody>
      </p:sp>
      <p:sp>
        <p:nvSpPr>
          <p:cNvPr id="3" name="Subtitle 2">
            <a:extLst>
              <a:ext uri="{FF2B5EF4-FFF2-40B4-BE49-F238E27FC236}">
                <a16:creationId xmlns:a16="http://schemas.microsoft.com/office/drawing/2014/main" id="{994AF8D4-DACD-9AF9-364C-02C474BC62A5}"/>
              </a:ext>
            </a:extLst>
          </p:cNvPr>
          <p:cNvSpPr>
            <a:spLocks noGrp="1"/>
          </p:cNvSpPr>
          <p:nvPr>
            <p:ph type="subTitle" idx="1"/>
          </p:nvPr>
        </p:nvSpPr>
        <p:spPr>
          <a:xfrm>
            <a:off x="515937" y="1799186"/>
            <a:ext cx="11160123" cy="358296"/>
          </a:xfrm>
          <a:prstGeom prst="rect">
            <a:avLst/>
          </a:prstGeom>
          <a:ln>
            <a:noFill/>
          </a:ln>
        </p:spPr>
        <p:txBody>
          <a:bodyPr anchor="t">
            <a:noAutofit/>
          </a:bodyPr>
          <a:lstStyle>
            <a:lvl1pPr marL="0" indent="0" algn="l">
              <a:buNone/>
              <a:defRPr sz="2400" b="1">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9" name="Text Placeholder 8">
            <a:extLst>
              <a:ext uri="{FF2B5EF4-FFF2-40B4-BE49-F238E27FC236}">
                <a16:creationId xmlns:a16="http://schemas.microsoft.com/office/drawing/2014/main" id="{92EFEF58-42AF-670A-ABB0-E36C90B7E173}"/>
              </a:ext>
            </a:extLst>
          </p:cNvPr>
          <p:cNvSpPr>
            <a:spLocks noGrp="1"/>
          </p:cNvSpPr>
          <p:nvPr>
            <p:ph type="body" sz="quarter" idx="10"/>
          </p:nvPr>
        </p:nvSpPr>
        <p:spPr>
          <a:xfrm>
            <a:off x="515938" y="2879999"/>
            <a:ext cx="3348037" cy="3428725"/>
          </a:xfrm>
          <a:prstGeom prst="rect">
            <a:avLst/>
          </a:prstGeom>
        </p:spPr>
        <p:txBody>
          <a:bodyPr>
            <a:noAutofit/>
          </a:bodyPr>
          <a:lstStyle>
            <a:lvl1pPr marL="0" indent="0">
              <a:buNone/>
              <a:defRPr sz="1800"/>
            </a:lvl1pPr>
            <a:lvl2pPr marL="457200" indent="0">
              <a:buNone/>
              <a:defRPr/>
            </a:lvl2pPr>
            <a:lvl3pPr marL="914400" indent="0">
              <a:buNone/>
              <a:defRPr/>
            </a:lvl3pPr>
            <a:lvl4pPr marL="1371600" indent="0">
              <a:buNone/>
              <a:defRPr/>
            </a:lvl4pPr>
            <a:lvl5pPr marL="1828800" indent="0">
              <a:buNone/>
              <a:defRPr/>
            </a:lvl5pPr>
          </a:lstStyle>
          <a:p>
            <a:pPr lvl="0"/>
            <a:r>
              <a:rPr lang="en-US"/>
              <a:t>Click to edit Master text styles</a:t>
            </a:r>
          </a:p>
        </p:txBody>
      </p:sp>
      <p:sp>
        <p:nvSpPr>
          <p:cNvPr id="11" name="Text Placeholder 10">
            <a:extLst>
              <a:ext uri="{FF2B5EF4-FFF2-40B4-BE49-F238E27FC236}">
                <a16:creationId xmlns:a16="http://schemas.microsoft.com/office/drawing/2014/main" id="{BA62B451-9077-73D8-F2D3-9A668C4D3685}"/>
              </a:ext>
            </a:extLst>
          </p:cNvPr>
          <p:cNvSpPr>
            <a:spLocks noGrp="1"/>
          </p:cNvSpPr>
          <p:nvPr>
            <p:ph type="body" sz="quarter" idx="11"/>
          </p:nvPr>
        </p:nvSpPr>
        <p:spPr>
          <a:xfrm>
            <a:off x="4403725" y="2879999"/>
            <a:ext cx="7272338" cy="3428725"/>
          </a:xfrm>
          <a:prstGeom prst="rect">
            <a:avLst/>
          </a:prstGeom>
        </p:spPr>
        <p:txBody>
          <a:bodyPr>
            <a:noAutofit/>
          </a:bodyPr>
          <a:lstStyle>
            <a:lvl1pPr>
              <a:defRPr sz="1800"/>
            </a:lvl1pPr>
          </a:lstStyle>
          <a:p>
            <a:pPr lvl="0"/>
            <a:r>
              <a:rPr lang="en-US"/>
              <a:t>Click to edit Master text styles</a:t>
            </a:r>
          </a:p>
        </p:txBody>
      </p:sp>
      <p:sp>
        <p:nvSpPr>
          <p:cNvPr id="4" name="Rectangle 3">
            <a:extLst>
              <a:ext uri="{FF2B5EF4-FFF2-40B4-BE49-F238E27FC236}">
                <a16:creationId xmlns:a16="http://schemas.microsoft.com/office/drawing/2014/main" id="{FC0BA25C-539F-AC13-A09B-C239D82ECDFA}"/>
              </a:ext>
            </a:extLst>
          </p:cNvPr>
          <p:cNvSpPr/>
          <p:nvPr userDrawn="1"/>
        </p:nvSpPr>
        <p:spPr>
          <a:xfrm>
            <a:off x="0" y="6663189"/>
            <a:ext cx="12192000" cy="194811"/>
          </a:xfrm>
          <a:prstGeom prst="rect">
            <a:avLst/>
          </a:prstGeom>
          <a:solidFill>
            <a:schemeClr val="accent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140165139"/>
      </p:ext>
    </p:extLst>
  </p:cSld>
  <p:clrMapOvr>
    <a:masterClrMapping/>
  </p:clrMapOvr>
  <p:extLst>
    <p:ext uri="{DCECCB84-F9BA-43D5-87BE-67443E8EF086}">
      <p15:sldGuideLst xmlns:p15="http://schemas.microsoft.com/office/powerpoint/2012/main"/>
    </p:ext>
  </p:extLst>
</p:sldLayout>
</file>

<file path=ppt/slideLayouts/slideLayout70.xml><?xml version="1.0" encoding="utf-8"?>
<p:sldLayout xmlns:a="http://schemas.openxmlformats.org/drawingml/2006/main" xmlns:r="http://schemas.openxmlformats.org/officeDocument/2006/relationships" xmlns:p="http://schemas.openxmlformats.org/presentationml/2006/main" preserve="1" userDrawn="1">
  <p:cSld name="Yellow - Plain">
    <p:bg>
      <p:bgPr>
        <a:blipFill dpi="0" rotWithShape="1">
          <a:blip r:embed="rId2">
            <a:lum/>
            <a:extLst>
              <a:ext uri="{96DAC541-7B7A-43D3-8B79-37D633B846F1}">
                <asvg:svgBlip xmlns:asvg="http://schemas.microsoft.com/office/drawing/2016/SVG/main" r:embed="rId3"/>
              </a:ext>
            </a:extLst>
          </a:blip>
          <a:srcRect/>
          <a:stretch>
            <a:fillRect/>
          </a:stretch>
        </a:blipFill>
        <a:effectLst/>
      </p:bgPr>
    </p:bg>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3C671A99-398C-22FD-2BEF-6BB91DC23B26}"/>
              </a:ext>
            </a:extLst>
          </p:cNvPr>
          <p:cNvSpPr>
            <a:spLocks noGrp="1"/>
          </p:cNvSpPr>
          <p:nvPr>
            <p:ph type="body" sz="quarter" idx="10"/>
          </p:nvPr>
        </p:nvSpPr>
        <p:spPr>
          <a:xfrm>
            <a:off x="514350" y="1979999"/>
            <a:ext cx="11161713" cy="4328725"/>
          </a:xfrm>
          <a:prstGeom prst="rect">
            <a:avLst/>
          </a:prstGeom>
        </p:spPr>
        <p:txBody>
          <a:bodyPr/>
          <a:lstStyle>
            <a:lvl5pPr>
              <a:defRPr sz="1600"/>
            </a:lvl5pPr>
          </a:lstStyle>
          <a:p>
            <a:pPr lvl="0"/>
            <a:r>
              <a:rPr lang="en-US"/>
              <a:t>Click to edit Master text styles</a:t>
            </a:r>
          </a:p>
          <a:p>
            <a:pPr lvl="1"/>
            <a:r>
              <a:rPr lang="en-US"/>
              <a:t>Second level</a:t>
            </a:r>
          </a:p>
          <a:p>
            <a:pPr lvl="2"/>
            <a:r>
              <a:rPr lang="en-US"/>
              <a:t>Third level</a:t>
            </a:r>
          </a:p>
          <a:p>
            <a:pPr lvl="3"/>
            <a:r>
              <a:rPr lang="en-US"/>
              <a:t>Fourth level</a:t>
            </a:r>
          </a:p>
        </p:txBody>
      </p:sp>
      <p:sp>
        <p:nvSpPr>
          <p:cNvPr id="2" name="Title 1">
            <a:extLst>
              <a:ext uri="{FF2B5EF4-FFF2-40B4-BE49-F238E27FC236}">
                <a16:creationId xmlns:a16="http://schemas.microsoft.com/office/drawing/2014/main" id="{0339C9C4-0A99-7B6F-643F-06022C89EDA3}"/>
              </a:ext>
            </a:extLst>
          </p:cNvPr>
          <p:cNvSpPr>
            <a:spLocks noGrp="1"/>
          </p:cNvSpPr>
          <p:nvPr>
            <p:ph type="title"/>
          </p:nvPr>
        </p:nvSpPr>
        <p:spPr>
          <a:xfrm>
            <a:off x="514799" y="972000"/>
            <a:ext cx="11161263" cy="720000"/>
          </a:xfrm>
          <a:prstGeom prst="rect">
            <a:avLst/>
          </a:prstGeom>
        </p:spPr>
        <p:txBody>
          <a:bodyPr anchor="t"/>
          <a:lstStyle/>
          <a:p>
            <a:r>
              <a:rPr lang="en-US"/>
              <a:t>Click to edit Master title style</a:t>
            </a:r>
            <a:endParaRPr lang="en-GB"/>
          </a:p>
        </p:txBody>
      </p:sp>
      <p:sp>
        <p:nvSpPr>
          <p:cNvPr id="3" name="Rectangle 2">
            <a:extLst>
              <a:ext uri="{FF2B5EF4-FFF2-40B4-BE49-F238E27FC236}">
                <a16:creationId xmlns:a16="http://schemas.microsoft.com/office/drawing/2014/main" id="{7D72711D-C1D3-A4A4-66F7-B70A1F3906BE}"/>
              </a:ext>
            </a:extLst>
          </p:cNvPr>
          <p:cNvSpPr/>
          <p:nvPr userDrawn="1"/>
        </p:nvSpPr>
        <p:spPr>
          <a:xfrm>
            <a:off x="0" y="6663189"/>
            <a:ext cx="12192000" cy="194811"/>
          </a:xfrm>
          <a:prstGeom prst="rect">
            <a:avLst/>
          </a:prstGeom>
          <a:solidFill>
            <a:schemeClr val="accent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987110127"/>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preserve="1" userDrawn="1">
  <p:cSld name="Blue - Black Side Bar">
    <p:bg>
      <p:bgPr>
        <a:blipFill dpi="0" rotWithShape="1">
          <a:blip r:embed="rId2">
            <a:lum/>
            <a:extLst>
              <a:ext uri="{96DAC541-7B7A-43D3-8B79-37D633B846F1}">
                <asvg:svgBlip xmlns:asvg="http://schemas.microsoft.com/office/drawing/2016/SVG/main" r:embed="rId3"/>
              </a:ext>
            </a:extLst>
          </a:blip>
          <a:srcRect/>
          <a:stretch>
            <a:fillRect/>
          </a:stretch>
        </a:blipFill>
        <a:effectLst/>
      </p:bgPr>
    </p:bg>
    <p:spTree>
      <p:nvGrpSpPr>
        <p:cNvPr id="1" name=""/>
        <p:cNvGrpSpPr/>
        <p:nvPr/>
      </p:nvGrpSpPr>
      <p:grpSpPr>
        <a:xfrm>
          <a:off x="0" y="0"/>
          <a:ext cx="0" cy="0"/>
          <a:chOff x="0" y="0"/>
          <a:chExt cx="0" cy="0"/>
        </a:xfrm>
      </p:grpSpPr>
      <p:sp>
        <p:nvSpPr>
          <p:cNvPr id="20" name="Rectangle 19">
            <a:extLst>
              <a:ext uri="{FF2B5EF4-FFF2-40B4-BE49-F238E27FC236}">
                <a16:creationId xmlns:a16="http://schemas.microsoft.com/office/drawing/2014/main" id="{ADE8256C-7DEA-E054-5D2F-1C249A13472B}"/>
              </a:ext>
            </a:extLst>
          </p:cNvPr>
          <p:cNvSpPr>
            <a:spLocks/>
          </p:cNvSpPr>
          <p:nvPr userDrawn="1"/>
        </p:nvSpPr>
        <p:spPr>
          <a:xfrm>
            <a:off x="0" y="512763"/>
            <a:ext cx="3863976" cy="6150425"/>
          </a:xfrm>
          <a:prstGeom prst="rect">
            <a:avLst/>
          </a:prstGeom>
          <a:solidFill>
            <a:srgbClr val="000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 name="Text Placeholder 3">
            <a:extLst>
              <a:ext uri="{FF2B5EF4-FFF2-40B4-BE49-F238E27FC236}">
                <a16:creationId xmlns:a16="http://schemas.microsoft.com/office/drawing/2014/main" id="{E3D3D515-F655-344B-3934-6BFC278EBAFC}"/>
              </a:ext>
            </a:extLst>
          </p:cNvPr>
          <p:cNvSpPr>
            <a:spLocks noGrp="1"/>
          </p:cNvSpPr>
          <p:nvPr>
            <p:ph type="body" sz="quarter" idx="15"/>
          </p:nvPr>
        </p:nvSpPr>
        <p:spPr>
          <a:xfrm>
            <a:off x="514350" y="2628325"/>
            <a:ext cx="2760840" cy="3680400"/>
          </a:xfrm>
        </p:spPr>
        <p:txBody>
          <a:bodyPr/>
          <a:lstStyle>
            <a:lvl1pPr marL="0" indent="0">
              <a:buNone/>
              <a:defRPr sz="1800">
                <a:solidFill>
                  <a:schemeClr val="bg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a:t>Click to edit Master text styles</a:t>
            </a:r>
          </a:p>
        </p:txBody>
      </p:sp>
      <p:sp>
        <p:nvSpPr>
          <p:cNvPr id="9" name="Text Placeholder 8">
            <a:extLst>
              <a:ext uri="{FF2B5EF4-FFF2-40B4-BE49-F238E27FC236}">
                <a16:creationId xmlns:a16="http://schemas.microsoft.com/office/drawing/2014/main" id="{92EFEF58-42AF-670A-ABB0-E36C90B7E173}"/>
              </a:ext>
            </a:extLst>
          </p:cNvPr>
          <p:cNvSpPr>
            <a:spLocks noGrp="1"/>
          </p:cNvSpPr>
          <p:nvPr>
            <p:ph type="body" sz="quarter" idx="10"/>
          </p:nvPr>
        </p:nvSpPr>
        <p:spPr>
          <a:xfrm>
            <a:off x="4403725" y="1677169"/>
            <a:ext cx="3384550" cy="4631557"/>
          </a:xfrm>
          <a:prstGeom prst="rect">
            <a:avLst/>
          </a:prstGeom>
        </p:spPr>
        <p:txBody>
          <a:bodyPr>
            <a:noAutofit/>
          </a:bodyPr>
          <a:lstStyle>
            <a:lvl1pPr marL="0" indent="0">
              <a:buNone/>
              <a:defRPr sz="1800"/>
            </a:lvl1pPr>
            <a:lvl2pPr marL="457200" indent="0">
              <a:buNone/>
              <a:defRPr/>
            </a:lvl2pPr>
            <a:lvl3pPr marL="914400" indent="0">
              <a:buNone/>
              <a:defRPr/>
            </a:lvl3pPr>
            <a:lvl4pPr marL="1371600" indent="0">
              <a:buNone/>
              <a:defRPr/>
            </a:lvl4pPr>
            <a:lvl5pPr marL="1828800" indent="0">
              <a:buNone/>
              <a:defRPr/>
            </a:lvl5pPr>
          </a:lstStyle>
          <a:p>
            <a:pPr lvl="0"/>
            <a:r>
              <a:rPr lang="en-US"/>
              <a:t>Click to edit Master text styles</a:t>
            </a:r>
          </a:p>
        </p:txBody>
      </p:sp>
      <p:sp>
        <p:nvSpPr>
          <p:cNvPr id="11" name="Text Placeholder 10">
            <a:extLst>
              <a:ext uri="{FF2B5EF4-FFF2-40B4-BE49-F238E27FC236}">
                <a16:creationId xmlns:a16="http://schemas.microsoft.com/office/drawing/2014/main" id="{BA62B451-9077-73D8-F2D3-9A668C4D3685}"/>
              </a:ext>
            </a:extLst>
          </p:cNvPr>
          <p:cNvSpPr>
            <a:spLocks noGrp="1"/>
          </p:cNvSpPr>
          <p:nvPr>
            <p:ph type="body" sz="quarter" idx="11"/>
          </p:nvPr>
        </p:nvSpPr>
        <p:spPr>
          <a:xfrm>
            <a:off x="8328025" y="1677166"/>
            <a:ext cx="3348038" cy="4631559"/>
          </a:xfrm>
          <a:prstGeom prst="rect">
            <a:avLst/>
          </a:prstGeom>
        </p:spPr>
        <p:txBody>
          <a:bodyPr>
            <a:noAutofit/>
          </a:bodyPr>
          <a:lstStyle>
            <a:lvl1pPr marL="0" indent="0">
              <a:buNone/>
              <a:defRPr sz="1800"/>
            </a:lvl1pPr>
          </a:lstStyle>
          <a:p>
            <a:pPr lvl="0"/>
            <a:r>
              <a:rPr lang="en-US"/>
              <a:t>Click to edit Master text styles</a:t>
            </a:r>
          </a:p>
        </p:txBody>
      </p:sp>
      <p:sp>
        <p:nvSpPr>
          <p:cNvPr id="5" name="Rectangle 4">
            <a:extLst>
              <a:ext uri="{FF2B5EF4-FFF2-40B4-BE49-F238E27FC236}">
                <a16:creationId xmlns:a16="http://schemas.microsoft.com/office/drawing/2014/main" id="{37A4C3C6-3342-F863-F30F-4B766FFA694C}"/>
              </a:ext>
            </a:extLst>
          </p:cNvPr>
          <p:cNvSpPr/>
          <p:nvPr userDrawn="1"/>
        </p:nvSpPr>
        <p:spPr>
          <a:xfrm>
            <a:off x="0" y="6663189"/>
            <a:ext cx="12192000" cy="194811"/>
          </a:xfrm>
          <a:prstGeom prst="rect">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 name="Subtitle 2">
            <a:extLst>
              <a:ext uri="{FF2B5EF4-FFF2-40B4-BE49-F238E27FC236}">
                <a16:creationId xmlns:a16="http://schemas.microsoft.com/office/drawing/2014/main" id="{C57531B6-7D25-7BFE-3601-C2533E3D502E}"/>
              </a:ext>
            </a:extLst>
          </p:cNvPr>
          <p:cNvSpPr>
            <a:spLocks noGrp="1"/>
          </p:cNvSpPr>
          <p:nvPr>
            <p:ph type="subTitle" idx="1"/>
          </p:nvPr>
        </p:nvSpPr>
        <p:spPr>
          <a:xfrm>
            <a:off x="4403725" y="1062536"/>
            <a:ext cx="3384550" cy="480131"/>
          </a:xfrm>
          <a:prstGeom prst="rect">
            <a:avLst/>
          </a:prstGeom>
          <a:ln>
            <a:noFill/>
          </a:ln>
        </p:spPr>
        <p:txBody>
          <a:bodyPr anchor="t">
            <a:noAutofit/>
          </a:bodyPr>
          <a:lstStyle>
            <a:lvl1pPr marL="0" indent="0" algn="l">
              <a:buNone/>
              <a:defRPr sz="2000" b="1">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24" name="Text Placeholder 23">
            <a:extLst>
              <a:ext uri="{FF2B5EF4-FFF2-40B4-BE49-F238E27FC236}">
                <a16:creationId xmlns:a16="http://schemas.microsoft.com/office/drawing/2014/main" id="{73809052-20BA-6A20-69E4-DDBBBBD8B6F5}"/>
              </a:ext>
            </a:extLst>
          </p:cNvPr>
          <p:cNvSpPr>
            <a:spLocks noGrp="1"/>
          </p:cNvSpPr>
          <p:nvPr>
            <p:ph type="body" sz="quarter" idx="14" hasCustomPrompt="1"/>
          </p:nvPr>
        </p:nvSpPr>
        <p:spPr>
          <a:xfrm>
            <a:off x="8327378" y="1062039"/>
            <a:ext cx="3348622" cy="481012"/>
          </a:xfrm>
        </p:spPr>
        <p:txBody>
          <a:bodyPr/>
          <a:lstStyle>
            <a:lvl1pPr marL="0" indent="0">
              <a:buNone/>
              <a:defRPr sz="2000" b="1"/>
            </a:lvl1pPr>
            <a:lvl2pPr marL="457200" indent="0">
              <a:buNone/>
              <a:defRPr sz="2000" b="1"/>
            </a:lvl2pPr>
            <a:lvl3pPr marL="914400" indent="0">
              <a:buNone/>
              <a:defRPr sz="2000" b="1"/>
            </a:lvl3pPr>
            <a:lvl4pPr marL="1371600" indent="0">
              <a:buNone/>
              <a:defRPr sz="2000" b="1"/>
            </a:lvl4pPr>
            <a:lvl5pPr marL="1828800" indent="0">
              <a:buNone/>
              <a:defRPr sz="2000" b="1"/>
            </a:lvl5pPr>
          </a:lstStyle>
          <a:p>
            <a:pPr lvl="0"/>
            <a:r>
              <a:rPr lang="en-US"/>
              <a:t>Click to edit Master subtitle styles</a:t>
            </a:r>
          </a:p>
        </p:txBody>
      </p:sp>
      <p:sp>
        <p:nvSpPr>
          <p:cNvPr id="2" name="Title 1">
            <a:extLst>
              <a:ext uri="{FF2B5EF4-FFF2-40B4-BE49-F238E27FC236}">
                <a16:creationId xmlns:a16="http://schemas.microsoft.com/office/drawing/2014/main" id="{887ED4C1-6898-2FD6-C6F3-96261AD19F0E}"/>
              </a:ext>
            </a:extLst>
          </p:cNvPr>
          <p:cNvSpPr>
            <a:spLocks noGrp="1"/>
          </p:cNvSpPr>
          <p:nvPr>
            <p:ph type="title"/>
          </p:nvPr>
        </p:nvSpPr>
        <p:spPr>
          <a:xfrm>
            <a:off x="514799" y="1062039"/>
            <a:ext cx="2760727" cy="1166400"/>
          </a:xfrm>
        </p:spPr>
        <p:txBody>
          <a:bodyPr anchor="t"/>
          <a:lstStyle>
            <a:lvl1pPr>
              <a:defRPr sz="3200">
                <a:solidFill>
                  <a:schemeClr val="bg1"/>
                </a:solidFill>
              </a:defRPr>
            </a:lvl1pPr>
          </a:lstStyle>
          <a:p>
            <a:r>
              <a:rPr lang="en-US" dirty="0"/>
              <a:t>Click to edit Master title style</a:t>
            </a:r>
            <a:endParaRPr lang="en-GB" dirty="0"/>
          </a:p>
        </p:txBody>
      </p:sp>
    </p:spTree>
    <p:extLst>
      <p:ext uri="{BB962C8B-B14F-4D97-AF65-F5344CB8AC3E}">
        <p14:creationId xmlns:p14="http://schemas.microsoft.com/office/powerpoint/2010/main" val="2735199735"/>
      </p:ext>
    </p:extLst>
  </p:cSld>
  <p:clrMapOvr>
    <a:masterClrMapping/>
  </p:clrMapOvr>
  <p:extLst>
    <p:ext uri="{DCECCB84-F9BA-43D5-87BE-67443E8EF086}">
      <p15:sldGuideLst xmlns:p15="http://schemas.microsoft.com/office/powerpoint/2012/main"/>
    </p:ext>
  </p:extLst>
</p:sldLayout>
</file>

<file path=ppt/slideLayouts/slideLayout72.xml><?xml version="1.0" encoding="utf-8"?>
<p:sldLayout xmlns:a="http://schemas.openxmlformats.org/drawingml/2006/main" xmlns:r="http://schemas.openxmlformats.org/officeDocument/2006/relationships" xmlns:p="http://schemas.openxmlformats.org/presentationml/2006/main" preserve="1" userDrawn="1">
  <p:cSld name="Green - Black Side Bar">
    <p:bg>
      <p:bgPr>
        <a:blipFill dpi="0" rotWithShape="1">
          <a:blip r:embed="rId2">
            <a:lum/>
            <a:extLst>
              <a:ext uri="{96DAC541-7B7A-43D3-8B79-37D633B846F1}">
                <asvg:svgBlip xmlns:asvg="http://schemas.microsoft.com/office/drawing/2016/SVG/main" r:embed="rId3"/>
              </a:ext>
            </a:extLst>
          </a:blip>
          <a:srcRect/>
          <a:stretch>
            <a:fillRect/>
          </a:stretch>
        </a:blipFill>
        <a:effectLst/>
      </p:bgPr>
    </p:bg>
    <p:spTree>
      <p:nvGrpSpPr>
        <p:cNvPr id="1" name=""/>
        <p:cNvGrpSpPr/>
        <p:nvPr/>
      </p:nvGrpSpPr>
      <p:grpSpPr>
        <a:xfrm>
          <a:off x="0" y="0"/>
          <a:ext cx="0" cy="0"/>
          <a:chOff x="0" y="0"/>
          <a:chExt cx="0" cy="0"/>
        </a:xfrm>
      </p:grpSpPr>
      <p:sp>
        <p:nvSpPr>
          <p:cNvPr id="20" name="Rectangle 19">
            <a:extLst>
              <a:ext uri="{FF2B5EF4-FFF2-40B4-BE49-F238E27FC236}">
                <a16:creationId xmlns:a16="http://schemas.microsoft.com/office/drawing/2014/main" id="{ADE8256C-7DEA-E054-5D2F-1C249A13472B}"/>
              </a:ext>
            </a:extLst>
          </p:cNvPr>
          <p:cNvSpPr/>
          <p:nvPr userDrawn="1"/>
        </p:nvSpPr>
        <p:spPr>
          <a:xfrm>
            <a:off x="-1" y="512763"/>
            <a:ext cx="3863975" cy="6150425"/>
          </a:xfrm>
          <a:prstGeom prst="rect">
            <a:avLst/>
          </a:prstGeom>
          <a:solidFill>
            <a:srgbClr val="000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Text Placeholder 8">
            <a:extLst>
              <a:ext uri="{FF2B5EF4-FFF2-40B4-BE49-F238E27FC236}">
                <a16:creationId xmlns:a16="http://schemas.microsoft.com/office/drawing/2014/main" id="{92EFEF58-42AF-670A-ABB0-E36C90B7E173}"/>
              </a:ext>
            </a:extLst>
          </p:cNvPr>
          <p:cNvSpPr>
            <a:spLocks noGrp="1"/>
          </p:cNvSpPr>
          <p:nvPr>
            <p:ph type="body" sz="quarter" idx="10"/>
          </p:nvPr>
        </p:nvSpPr>
        <p:spPr>
          <a:xfrm>
            <a:off x="4403725" y="1677169"/>
            <a:ext cx="3384550" cy="4631557"/>
          </a:xfrm>
          <a:prstGeom prst="rect">
            <a:avLst/>
          </a:prstGeom>
        </p:spPr>
        <p:txBody>
          <a:bodyPr>
            <a:noAutofit/>
          </a:bodyPr>
          <a:lstStyle>
            <a:lvl1pPr marL="0" indent="0">
              <a:buNone/>
              <a:defRPr sz="1800"/>
            </a:lvl1pPr>
            <a:lvl2pPr marL="457200" indent="0">
              <a:buNone/>
              <a:defRPr/>
            </a:lvl2pPr>
            <a:lvl3pPr marL="914400" indent="0">
              <a:buNone/>
              <a:defRPr/>
            </a:lvl3pPr>
            <a:lvl4pPr marL="1371600" indent="0">
              <a:buNone/>
              <a:defRPr/>
            </a:lvl4pPr>
            <a:lvl5pPr marL="1828800" indent="0">
              <a:buNone/>
              <a:defRPr/>
            </a:lvl5pPr>
          </a:lstStyle>
          <a:p>
            <a:pPr lvl="0"/>
            <a:r>
              <a:rPr lang="en-US"/>
              <a:t>Click to edit Master text styles</a:t>
            </a:r>
          </a:p>
        </p:txBody>
      </p:sp>
      <p:sp>
        <p:nvSpPr>
          <p:cNvPr id="11" name="Text Placeholder 10">
            <a:extLst>
              <a:ext uri="{FF2B5EF4-FFF2-40B4-BE49-F238E27FC236}">
                <a16:creationId xmlns:a16="http://schemas.microsoft.com/office/drawing/2014/main" id="{BA62B451-9077-73D8-F2D3-9A668C4D3685}"/>
              </a:ext>
            </a:extLst>
          </p:cNvPr>
          <p:cNvSpPr>
            <a:spLocks noGrp="1"/>
          </p:cNvSpPr>
          <p:nvPr>
            <p:ph type="body" sz="quarter" idx="11"/>
          </p:nvPr>
        </p:nvSpPr>
        <p:spPr>
          <a:xfrm>
            <a:off x="8328025" y="1677166"/>
            <a:ext cx="3348038" cy="4631559"/>
          </a:xfrm>
          <a:prstGeom prst="rect">
            <a:avLst/>
          </a:prstGeom>
        </p:spPr>
        <p:txBody>
          <a:bodyPr>
            <a:noAutofit/>
          </a:bodyPr>
          <a:lstStyle>
            <a:lvl1pPr marL="0" indent="0">
              <a:buNone/>
              <a:defRPr sz="1800"/>
            </a:lvl1pPr>
          </a:lstStyle>
          <a:p>
            <a:pPr lvl="0"/>
            <a:r>
              <a:rPr lang="en-US"/>
              <a:t>Click to edit Master text styles</a:t>
            </a:r>
          </a:p>
        </p:txBody>
      </p:sp>
      <p:sp>
        <p:nvSpPr>
          <p:cNvPr id="5" name="Rectangle 4">
            <a:extLst>
              <a:ext uri="{FF2B5EF4-FFF2-40B4-BE49-F238E27FC236}">
                <a16:creationId xmlns:a16="http://schemas.microsoft.com/office/drawing/2014/main" id="{37A4C3C6-3342-F863-F30F-4B766FFA694C}"/>
              </a:ext>
            </a:extLst>
          </p:cNvPr>
          <p:cNvSpPr/>
          <p:nvPr userDrawn="1"/>
        </p:nvSpPr>
        <p:spPr>
          <a:xfrm>
            <a:off x="0" y="6663189"/>
            <a:ext cx="12192000" cy="194811"/>
          </a:xfrm>
          <a:prstGeom prst="rect">
            <a:avLst/>
          </a:prstGeom>
          <a:solidFill>
            <a:schemeClr val="accent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 name="Subtitle 2">
            <a:extLst>
              <a:ext uri="{FF2B5EF4-FFF2-40B4-BE49-F238E27FC236}">
                <a16:creationId xmlns:a16="http://schemas.microsoft.com/office/drawing/2014/main" id="{C57531B6-7D25-7BFE-3601-C2533E3D502E}"/>
              </a:ext>
            </a:extLst>
          </p:cNvPr>
          <p:cNvSpPr>
            <a:spLocks noGrp="1"/>
          </p:cNvSpPr>
          <p:nvPr>
            <p:ph type="subTitle" idx="1"/>
          </p:nvPr>
        </p:nvSpPr>
        <p:spPr>
          <a:xfrm>
            <a:off x="4403725" y="1062536"/>
            <a:ext cx="3384550" cy="480131"/>
          </a:xfrm>
          <a:prstGeom prst="rect">
            <a:avLst/>
          </a:prstGeom>
          <a:ln>
            <a:noFill/>
          </a:ln>
        </p:spPr>
        <p:txBody>
          <a:bodyPr anchor="t">
            <a:noAutofit/>
          </a:bodyPr>
          <a:lstStyle>
            <a:lvl1pPr marL="0" indent="0" algn="l">
              <a:buNone/>
              <a:defRPr sz="2000" b="1">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24" name="Text Placeholder 23">
            <a:extLst>
              <a:ext uri="{FF2B5EF4-FFF2-40B4-BE49-F238E27FC236}">
                <a16:creationId xmlns:a16="http://schemas.microsoft.com/office/drawing/2014/main" id="{73809052-20BA-6A20-69E4-DDBBBBD8B6F5}"/>
              </a:ext>
            </a:extLst>
          </p:cNvPr>
          <p:cNvSpPr>
            <a:spLocks noGrp="1"/>
          </p:cNvSpPr>
          <p:nvPr>
            <p:ph type="body" sz="quarter" idx="14" hasCustomPrompt="1"/>
          </p:nvPr>
        </p:nvSpPr>
        <p:spPr>
          <a:xfrm>
            <a:off x="8327378" y="1062039"/>
            <a:ext cx="3348622" cy="481012"/>
          </a:xfrm>
        </p:spPr>
        <p:txBody>
          <a:bodyPr/>
          <a:lstStyle>
            <a:lvl1pPr marL="0" indent="0">
              <a:buNone/>
              <a:defRPr sz="2000" b="1"/>
            </a:lvl1pPr>
            <a:lvl2pPr marL="457200" indent="0">
              <a:buNone/>
              <a:defRPr sz="2000" b="1"/>
            </a:lvl2pPr>
            <a:lvl3pPr marL="914400" indent="0">
              <a:buNone/>
              <a:defRPr sz="2000" b="1"/>
            </a:lvl3pPr>
            <a:lvl4pPr marL="1371600" indent="0">
              <a:buNone/>
              <a:defRPr sz="2000" b="1"/>
            </a:lvl4pPr>
            <a:lvl5pPr marL="1828800" indent="0">
              <a:buNone/>
              <a:defRPr sz="2000" b="1"/>
            </a:lvl5pPr>
          </a:lstStyle>
          <a:p>
            <a:pPr lvl="0"/>
            <a:r>
              <a:rPr lang="en-US"/>
              <a:t>Click to edit Master subtitle styles</a:t>
            </a:r>
          </a:p>
        </p:txBody>
      </p:sp>
      <p:sp>
        <p:nvSpPr>
          <p:cNvPr id="2" name="Text Placeholder 3">
            <a:extLst>
              <a:ext uri="{FF2B5EF4-FFF2-40B4-BE49-F238E27FC236}">
                <a16:creationId xmlns:a16="http://schemas.microsoft.com/office/drawing/2014/main" id="{8A046657-FD5D-8CDA-A9EC-3CA527EF354A}"/>
              </a:ext>
            </a:extLst>
          </p:cNvPr>
          <p:cNvSpPr>
            <a:spLocks noGrp="1"/>
          </p:cNvSpPr>
          <p:nvPr>
            <p:ph type="body" sz="quarter" idx="15"/>
          </p:nvPr>
        </p:nvSpPr>
        <p:spPr>
          <a:xfrm>
            <a:off x="514350" y="2628325"/>
            <a:ext cx="2743668" cy="3680400"/>
          </a:xfrm>
        </p:spPr>
        <p:txBody>
          <a:bodyPr/>
          <a:lstStyle>
            <a:lvl1pPr marL="0" indent="0">
              <a:buNone/>
              <a:defRPr sz="1800">
                <a:solidFill>
                  <a:schemeClr val="bg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a:t>Click to edit Master text styles</a:t>
            </a:r>
          </a:p>
        </p:txBody>
      </p:sp>
      <p:sp>
        <p:nvSpPr>
          <p:cNvPr id="3" name="Title 1">
            <a:extLst>
              <a:ext uri="{FF2B5EF4-FFF2-40B4-BE49-F238E27FC236}">
                <a16:creationId xmlns:a16="http://schemas.microsoft.com/office/drawing/2014/main" id="{80249D04-563C-B859-ABAC-E01440DAC563}"/>
              </a:ext>
            </a:extLst>
          </p:cNvPr>
          <p:cNvSpPr>
            <a:spLocks noGrp="1"/>
          </p:cNvSpPr>
          <p:nvPr>
            <p:ph type="title"/>
          </p:nvPr>
        </p:nvSpPr>
        <p:spPr>
          <a:xfrm>
            <a:off x="514799" y="1062039"/>
            <a:ext cx="2743555" cy="1166400"/>
          </a:xfrm>
        </p:spPr>
        <p:txBody>
          <a:bodyPr anchor="t"/>
          <a:lstStyle>
            <a:lvl1pPr>
              <a:defRPr sz="3200">
                <a:solidFill>
                  <a:schemeClr val="bg1"/>
                </a:solidFill>
              </a:defRPr>
            </a:lvl1pPr>
          </a:lstStyle>
          <a:p>
            <a:r>
              <a:rPr lang="en-US"/>
              <a:t>Click to edit Master title style</a:t>
            </a:r>
            <a:endParaRPr lang="en-GB"/>
          </a:p>
        </p:txBody>
      </p:sp>
    </p:spTree>
    <p:extLst>
      <p:ext uri="{BB962C8B-B14F-4D97-AF65-F5344CB8AC3E}">
        <p14:creationId xmlns:p14="http://schemas.microsoft.com/office/powerpoint/2010/main" val="2293083609"/>
      </p:ext>
    </p:extLst>
  </p:cSld>
  <p:clrMapOvr>
    <a:masterClrMapping/>
  </p:clrMapOvr>
  <p:extLst>
    <p:ext uri="{DCECCB84-F9BA-43D5-87BE-67443E8EF086}">
      <p15:sldGuideLst xmlns:p15="http://schemas.microsoft.com/office/powerpoint/2012/main"/>
    </p:ext>
  </p:extLst>
</p:sldLayout>
</file>

<file path=ppt/slideLayouts/slideLayout73.xml><?xml version="1.0" encoding="utf-8"?>
<p:sldLayout xmlns:a="http://schemas.openxmlformats.org/drawingml/2006/main" xmlns:r="http://schemas.openxmlformats.org/officeDocument/2006/relationships" xmlns:p="http://schemas.openxmlformats.org/presentationml/2006/main" preserve="1" userDrawn="1">
  <p:cSld name="Orange - Black Side Bar">
    <p:bg>
      <p:bgPr>
        <a:blipFill dpi="0" rotWithShape="1">
          <a:blip r:embed="rId2">
            <a:lum/>
            <a:extLst>
              <a:ext uri="{96DAC541-7B7A-43D3-8B79-37D633B846F1}">
                <asvg:svgBlip xmlns:asvg="http://schemas.microsoft.com/office/drawing/2016/SVG/main" r:embed="rId3"/>
              </a:ext>
            </a:extLst>
          </a:blip>
          <a:srcRect/>
          <a:stretch>
            <a:fillRect/>
          </a:stretch>
        </a:blipFill>
        <a:effectLst/>
      </p:bgPr>
    </p:bg>
    <p:spTree>
      <p:nvGrpSpPr>
        <p:cNvPr id="1" name=""/>
        <p:cNvGrpSpPr/>
        <p:nvPr/>
      </p:nvGrpSpPr>
      <p:grpSpPr>
        <a:xfrm>
          <a:off x="0" y="0"/>
          <a:ext cx="0" cy="0"/>
          <a:chOff x="0" y="0"/>
          <a:chExt cx="0" cy="0"/>
        </a:xfrm>
      </p:grpSpPr>
      <p:sp>
        <p:nvSpPr>
          <p:cNvPr id="20" name="Rectangle 19">
            <a:extLst>
              <a:ext uri="{FF2B5EF4-FFF2-40B4-BE49-F238E27FC236}">
                <a16:creationId xmlns:a16="http://schemas.microsoft.com/office/drawing/2014/main" id="{ADE8256C-7DEA-E054-5D2F-1C249A13472B}"/>
              </a:ext>
            </a:extLst>
          </p:cNvPr>
          <p:cNvSpPr/>
          <p:nvPr userDrawn="1"/>
        </p:nvSpPr>
        <p:spPr>
          <a:xfrm>
            <a:off x="-1" y="512763"/>
            <a:ext cx="3863975" cy="6150425"/>
          </a:xfrm>
          <a:prstGeom prst="rect">
            <a:avLst/>
          </a:prstGeom>
          <a:solidFill>
            <a:srgbClr val="000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Text Placeholder 8">
            <a:extLst>
              <a:ext uri="{FF2B5EF4-FFF2-40B4-BE49-F238E27FC236}">
                <a16:creationId xmlns:a16="http://schemas.microsoft.com/office/drawing/2014/main" id="{92EFEF58-42AF-670A-ABB0-E36C90B7E173}"/>
              </a:ext>
            </a:extLst>
          </p:cNvPr>
          <p:cNvSpPr>
            <a:spLocks noGrp="1"/>
          </p:cNvSpPr>
          <p:nvPr>
            <p:ph type="body" sz="quarter" idx="10"/>
          </p:nvPr>
        </p:nvSpPr>
        <p:spPr>
          <a:xfrm>
            <a:off x="4403725" y="1677169"/>
            <a:ext cx="3384550" cy="4631557"/>
          </a:xfrm>
          <a:prstGeom prst="rect">
            <a:avLst/>
          </a:prstGeom>
        </p:spPr>
        <p:txBody>
          <a:bodyPr>
            <a:noAutofit/>
          </a:bodyPr>
          <a:lstStyle>
            <a:lvl1pPr marL="0" indent="0">
              <a:buNone/>
              <a:defRPr sz="1800"/>
            </a:lvl1pPr>
            <a:lvl2pPr marL="457200" indent="0">
              <a:buNone/>
              <a:defRPr/>
            </a:lvl2pPr>
            <a:lvl3pPr marL="914400" indent="0">
              <a:buNone/>
              <a:defRPr/>
            </a:lvl3pPr>
            <a:lvl4pPr marL="1371600" indent="0">
              <a:buNone/>
              <a:defRPr/>
            </a:lvl4pPr>
            <a:lvl5pPr marL="1828800" indent="0">
              <a:buNone/>
              <a:defRPr/>
            </a:lvl5pPr>
          </a:lstStyle>
          <a:p>
            <a:pPr lvl="0"/>
            <a:r>
              <a:rPr lang="en-US"/>
              <a:t>Click to edit Master text styles</a:t>
            </a:r>
          </a:p>
        </p:txBody>
      </p:sp>
      <p:sp>
        <p:nvSpPr>
          <p:cNvPr id="11" name="Text Placeholder 10">
            <a:extLst>
              <a:ext uri="{FF2B5EF4-FFF2-40B4-BE49-F238E27FC236}">
                <a16:creationId xmlns:a16="http://schemas.microsoft.com/office/drawing/2014/main" id="{BA62B451-9077-73D8-F2D3-9A668C4D3685}"/>
              </a:ext>
            </a:extLst>
          </p:cNvPr>
          <p:cNvSpPr>
            <a:spLocks noGrp="1"/>
          </p:cNvSpPr>
          <p:nvPr>
            <p:ph type="body" sz="quarter" idx="11"/>
          </p:nvPr>
        </p:nvSpPr>
        <p:spPr>
          <a:xfrm>
            <a:off x="8328025" y="1677166"/>
            <a:ext cx="3348038" cy="4631559"/>
          </a:xfrm>
          <a:prstGeom prst="rect">
            <a:avLst/>
          </a:prstGeom>
        </p:spPr>
        <p:txBody>
          <a:bodyPr>
            <a:noAutofit/>
          </a:bodyPr>
          <a:lstStyle>
            <a:lvl1pPr marL="0" indent="0">
              <a:buNone/>
              <a:defRPr sz="1800"/>
            </a:lvl1pPr>
          </a:lstStyle>
          <a:p>
            <a:pPr lvl="0"/>
            <a:r>
              <a:rPr lang="en-US"/>
              <a:t>Click to edit Master text styles</a:t>
            </a:r>
          </a:p>
        </p:txBody>
      </p:sp>
      <p:sp>
        <p:nvSpPr>
          <p:cNvPr id="5" name="Rectangle 4">
            <a:extLst>
              <a:ext uri="{FF2B5EF4-FFF2-40B4-BE49-F238E27FC236}">
                <a16:creationId xmlns:a16="http://schemas.microsoft.com/office/drawing/2014/main" id="{37A4C3C6-3342-F863-F30F-4B766FFA694C}"/>
              </a:ext>
            </a:extLst>
          </p:cNvPr>
          <p:cNvSpPr/>
          <p:nvPr userDrawn="1"/>
        </p:nvSpPr>
        <p:spPr>
          <a:xfrm>
            <a:off x="0" y="6663189"/>
            <a:ext cx="12192000" cy="194811"/>
          </a:xfrm>
          <a:prstGeom prst="rect">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 name="Subtitle 2">
            <a:extLst>
              <a:ext uri="{FF2B5EF4-FFF2-40B4-BE49-F238E27FC236}">
                <a16:creationId xmlns:a16="http://schemas.microsoft.com/office/drawing/2014/main" id="{C57531B6-7D25-7BFE-3601-C2533E3D502E}"/>
              </a:ext>
            </a:extLst>
          </p:cNvPr>
          <p:cNvSpPr>
            <a:spLocks noGrp="1"/>
          </p:cNvSpPr>
          <p:nvPr>
            <p:ph type="subTitle" idx="1"/>
          </p:nvPr>
        </p:nvSpPr>
        <p:spPr>
          <a:xfrm>
            <a:off x="4403725" y="1062536"/>
            <a:ext cx="3384550" cy="480131"/>
          </a:xfrm>
          <a:prstGeom prst="rect">
            <a:avLst/>
          </a:prstGeom>
          <a:ln>
            <a:noFill/>
          </a:ln>
        </p:spPr>
        <p:txBody>
          <a:bodyPr anchor="t">
            <a:noAutofit/>
          </a:bodyPr>
          <a:lstStyle>
            <a:lvl1pPr marL="0" indent="0" algn="l">
              <a:buNone/>
              <a:defRPr sz="2000" b="1">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24" name="Text Placeholder 23">
            <a:extLst>
              <a:ext uri="{FF2B5EF4-FFF2-40B4-BE49-F238E27FC236}">
                <a16:creationId xmlns:a16="http://schemas.microsoft.com/office/drawing/2014/main" id="{73809052-20BA-6A20-69E4-DDBBBBD8B6F5}"/>
              </a:ext>
            </a:extLst>
          </p:cNvPr>
          <p:cNvSpPr>
            <a:spLocks noGrp="1"/>
          </p:cNvSpPr>
          <p:nvPr>
            <p:ph type="body" sz="quarter" idx="14" hasCustomPrompt="1"/>
          </p:nvPr>
        </p:nvSpPr>
        <p:spPr>
          <a:xfrm>
            <a:off x="8327378" y="1062039"/>
            <a:ext cx="3348622" cy="481012"/>
          </a:xfrm>
        </p:spPr>
        <p:txBody>
          <a:bodyPr/>
          <a:lstStyle>
            <a:lvl1pPr marL="0" indent="0">
              <a:buNone/>
              <a:defRPr sz="2000" b="1"/>
            </a:lvl1pPr>
            <a:lvl2pPr marL="457200" indent="0">
              <a:buNone/>
              <a:defRPr sz="2000" b="1"/>
            </a:lvl2pPr>
            <a:lvl3pPr marL="914400" indent="0">
              <a:buNone/>
              <a:defRPr sz="2000" b="1"/>
            </a:lvl3pPr>
            <a:lvl4pPr marL="1371600" indent="0">
              <a:buNone/>
              <a:defRPr sz="2000" b="1"/>
            </a:lvl4pPr>
            <a:lvl5pPr marL="1828800" indent="0">
              <a:buNone/>
              <a:defRPr sz="2000" b="1"/>
            </a:lvl5pPr>
          </a:lstStyle>
          <a:p>
            <a:pPr lvl="0"/>
            <a:r>
              <a:rPr lang="en-US"/>
              <a:t>Click to edit Master subtitle styles</a:t>
            </a:r>
          </a:p>
        </p:txBody>
      </p:sp>
      <p:sp>
        <p:nvSpPr>
          <p:cNvPr id="2" name="Text Placeholder 3">
            <a:extLst>
              <a:ext uri="{FF2B5EF4-FFF2-40B4-BE49-F238E27FC236}">
                <a16:creationId xmlns:a16="http://schemas.microsoft.com/office/drawing/2014/main" id="{35AEAB52-40A9-9B62-EA2F-BD563085BB58}"/>
              </a:ext>
            </a:extLst>
          </p:cNvPr>
          <p:cNvSpPr>
            <a:spLocks noGrp="1"/>
          </p:cNvSpPr>
          <p:nvPr>
            <p:ph type="body" sz="quarter" idx="15"/>
          </p:nvPr>
        </p:nvSpPr>
        <p:spPr>
          <a:xfrm>
            <a:off x="514350" y="2628325"/>
            <a:ext cx="2769427" cy="3680400"/>
          </a:xfrm>
        </p:spPr>
        <p:txBody>
          <a:bodyPr/>
          <a:lstStyle>
            <a:lvl1pPr marL="0" indent="0">
              <a:buNone/>
              <a:defRPr sz="1800">
                <a:solidFill>
                  <a:schemeClr val="bg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a:t>Click to edit Master text styles</a:t>
            </a:r>
          </a:p>
        </p:txBody>
      </p:sp>
      <p:sp>
        <p:nvSpPr>
          <p:cNvPr id="3" name="Title 1">
            <a:extLst>
              <a:ext uri="{FF2B5EF4-FFF2-40B4-BE49-F238E27FC236}">
                <a16:creationId xmlns:a16="http://schemas.microsoft.com/office/drawing/2014/main" id="{447E1A3E-E2B0-0D1E-E324-8C7914FDFC3E}"/>
              </a:ext>
            </a:extLst>
          </p:cNvPr>
          <p:cNvSpPr>
            <a:spLocks noGrp="1"/>
          </p:cNvSpPr>
          <p:nvPr>
            <p:ph type="title"/>
          </p:nvPr>
        </p:nvSpPr>
        <p:spPr>
          <a:xfrm>
            <a:off x="514799" y="1062039"/>
            <a:ext cx="2769313" cy="1166400"/>
          </a:xfrm>
        </p:spPr>
        <p:txBody>
          <a:bodyPr anchor="t"/>
          <a:lstStyle>
            <a:lvl1pPr>
              <a:defRPr sz="3200">
                <a:solidFill>
                  <a:schemeClr val="bg1"/>
                </a:solidFill>
              </a:defRPr>
            </a:lvl1pPr>
          </a:lstStyle>
          <a:p>
            <a:r>
              <a:rPr lang="en-US"/>
              <a:t>Click to edit Master title style</a:t>
            </a:r>
            <a:endParaRPr lang="en-GB"/>
          </a:p>
        </p:txBody>
      </p:sp>
    </p:spTree>
    <p:extLst>
      <p:ext uri="{BB962C8B-B14F-4D97-AF65-F5344CB8AC3E}">
        <p14:creationId xmlns:p14="http://schemas.microsoft.com/office/powerpoint/2010/main" val="3508576134"/>
      </p:ext>
    </p:extLst>
  </p:cSld>
  <p:clrMapOvr>
    <a:masterClrMapping/>
  </p:clrMapOvr>
  <p:extLst>
    <p:ext uri="{DCECCB84-F9BA-43D5-87BE-67443E8EF086}">
      <p15:sldGuideLst xmlns:p15="http://schemas.microsoft.com/office/powerpoint/2012/main"/>
    </p:ext>
  </p:extLst>
</p:sldLayout>
</file>

<file path=ppt/slideLayouts/slideLayout74.xml><?xml version="1.0" encoding="utf-8"?>
<p:sldLayout xmlns:a="http://schemas.openxmlformats.org/drawingml/2006/main" xmlns:r="http://schemas.openxmlformats.org/officeDocument/2006/relationships" xmlns:p="http://schemas.openxmlformats.org/presentationml/2006/main" preserve="1" userDrawn="1">
  <p:cSld name="Red - Black Side Bar">
    <p:bg>
      <p:bgPr>
        <a:blipFill dpi="0" rotWithShape="1">
          <a:blip r:embed="rId2">
            <a:lum/>
            <a:extLst>
              <a:ext uri="{96DAC541-7B7A-43D3-8B79-37D633B846F1}">
                <asvg:svgBlip xmlns:asvg="http://schemas.microsoft.com/office/drawing/2016/SVG/main" r:embed="rId3"/>
              </a:ext>
            </a:extLst>
          </a:blip>
          <a:srcRect/>
          <a:stretch>
            <a:fillRect/>
          </a:stretch>
        </a:blipFill>
        <a:effectLst/>
      </p:bgPr>
    </p:bg>
    <p:spTree>
      <p:nvGrpSpPr>
        <p:cNvPr id="1" name=""/>
        <p:cNvGrpSpPr/>
        <p:nvPr/>
      </p:nvGrpSpPr>
      <p:grpSpPr>
        <a:xfrm>
          <a:off x="0" y="0"/>
          <a:ext cx="0" cy="0"/>
          <a:chOff x="0" y="0"/>
          <a:chExt cx="0" cy="0"/>
        </a:xfrm>
      </p:grpSpPr>
      <p:sp>
        <p:nvSpPr>
          <p:cNvPr id="20" name="Rectangle 19">
            <a:extLst>
              <a:ext uri="{FF2B5EF4-FFF2-40B4-BE49-F238E27FC236}">
                <a16:creationId xmlns:a16="http://schemas.microsoft.com/office/drawing/2014/main" id="{ADE8256C-7DEA-E054-5D2F-1C249A13472B}"/>
              </a:ext>
            </a:extLst>
          </p:cNvPr>
          <p:cNvSpPr/>
          <p:nvPr userDrawn="1"/>
        </p:nvSpPr>
        <p:spPr>
          <a:xfrm>
            <a:off x="-1" y="512763"/>
            <a:ext cx="3863975" cy="6150425"/>
          </a:xfrm>
          <a:prstGeom prst="rect">
            <a:avLst/>
          </a:prstGeom>
          <a:solidFill>
            <a:srgbClr val="000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Text Placeholder 8">
            <a:extLst>
              <a:ext uri="{FF2B5EF4-FFF2-40B4-BE49-F238E27FC236}">
                <a16:creationId xmlns:a16="http://schemas.microsoft.com/office/drawing/2014/main" id="{92EFEF58-42AF-670A-ABB0-E36C90B7E173}"/>
              </a:ext>
            </a:extLst>
          </p:cNvPr>
          <p:cNvSpPr>
            <a:spLocks noGrp="1"/>
          </p:cNvSpPr>
          <p:nvPr>
            <p:ph type="body" sz="quarter" idx="10"/>
          </p:nvPr>
        </p:nvSpPr>
        <p:spPr>
          <a:xfrm>
            <a:off x="4403725" y="1677169"/>
            <a:ext cx="3384550" cy="4631557"/>
          </a:xfrm>
          <a:prstGeom prst="rect">
            <a:avLst/>
          </a:prstGeom>
        </p:spPr>
        <p:txBody>
          <a:bodyPr>
            <a:noAutofit/>
          </a:bodyPr>
          <a:lstStyle>
            <a:lvl1pPr marL="0" indent="0">
              <a:buNone/>
              <a:defRPr sz="1800"/>
            </a:lvl1pPr>
            <a:lvl2pPr marL="457200" indent="0">
              <a:buNone/>
              <a:defRPr/>
            </a:lvl2pPr>
            <a:lvl3pPr marL="914400" indent="0">
              <a:buNone/>
              <a:defRPr/>
            </a:lvl3pPr>
            <a:lvl4pPr marL="1371600" indent="0">
              <a:buNone/>
              <a:defRPr/>
            </a:lvl4pPr>
            <a:lvl5pPr marL="1828800" indent="0">
              <a:buNone/>
              <a:defRPr/>
            </a:lvl5pPr>
          </a:lstStyle>
          <a:p>
            <a:pPr lvl="0"/>
            <a:r>
              <a:rPr lang="en-US"/>
              <a:t>Click to edit Master text styles</a:t>
            </a:r>
          </a:p>
        </p:txBody>
      </p:sp>
      <p:sp>
        <p:nvSpPr>
          <p:cNvPr id="11" name="Text Placeholder 10">
            <a:extLst>
              <a:ext uri="{FF2B5EF4-FFF2-40B4-BE49-F238E27FC236}">
                <a16:creationId xmlns:a16="http://schemas.microsoft.com/office/drawing/2014/main" id="{BA62B451-9077-73D8-F2D3-9A668C4D3685}"/>
              </a:ext>
            </a:extLst>
          </p:cNvPr>
          <p:cNvSpPr>
            <a:spLocks noGrp="1"/>
          </p:cNvSpPr>
          <p:nvPr>
            <p:ph type="body" sz="quarter" idx="11"/>
          </p:nvPr>
        </p:nvSpPr>
        <p:spPr>
          <a:xfrm>
            <a:off x="8328025" y="1677166"/>
            <a:ext cx="3348038" cy="4631559"/>
          </a:xfrm>
          <a:prstGeom prst="rect">
            <a:avLst/>
          </a:prstGeom>
        </p:spPr>
        <p:txBody>
          <a:bodyPr>
            <a:noAutofit/>
          </a:bodyPr>
          <a:lstStyle>
            <a:lvl1pPr marL="0" indent="0">
              <a:buNone/>
              <a:defRPr sz="1800"/>
            </a:lvl1pPr>
          </a:lstStyle>
          <a:p>
            <a:pPr lvl="0"/>
            <a:r>
              <a:rPr lang="en-US"/>
              <a:t>Click to edit Master text styles</a:t>
            </a:r>
          </a:p>
        </p:txBody>
      </p:sp>
      <p:sp>
        <p:nvSpPr>
          <p:cNvPr id="5" name="Rectangle 4">
            <a:extLst>
              <a:ext uri="{FF2B5EF4-FFF2-40B4-BE49-F238E27FC236}">
                <a16:creationId xmlns:a16="http://schemas.microsoft.com/office/drawing/2014/main" id="{37A4C3C6-3342-F863-F30F-4B766FFA694C}"/>
              </a:ext>
            </a:extLst>
          </p:cNvPr>
          <p:cNvSpPr/>
          <p:nvPr userDrawn="1"/>
        </p:nvSpPr>
        <p:spPr>
          <a:xfrm>
            <a:off x="0" y="6663189"/>
            <a:ext cx="12192000" cy="194811"/>
          </a:xfrm>
          <a:prstGeom prst="rect">
            <a:avLst/>
          </a:prstGeom>
          <a:solidFill>
            <a:schemeClr val="accent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 name="Subtitle 2">
            <a:extLst>
              <a:ext uri="{FF2B5EF4-FFF2-40B4-BE49-F238E27FC236}">
                <a16:creationId xmlns:a16="http://schemas.microsoft.com/office/drawing/2014/main" id="{C57531B6-7D25-7BFE-3601-C2533E3D502E}"/>
              </a:ext>
            </a:extLst>
          </p:cNvPr>
          <p:cNvSpPr>
            <a:spLocks noGrp="1"/>
          </p:cNvSpPr>
          <p:nvPr>
            <p:ph type="subTitle" idx="1"/>
          </p:nvPr>
        </p:nvSpPr>
        <p:spPr>
          <a:xfrm>
            <a:off x="4403725" y="1062536"/>
            <a:ext cx="3384550" cy="480131"/>
          </a:xfrm>
          <a:prstGeom prst="rect">
            <a:avLst/>
          </a:prstGeom>
          <a:ln>
            <a:noFill/>
          </a:ln>
        </p:spPr>
        <p:txBody>
          <a:bodyPr anchor="t">
            <a:noAutofit/>
          </a:bodyPr>
          <a:lstStyle>
            <a:lvl1pPr marL="0" indent="0" algn="l">
              <a:buNone/>
              <a:defRPr sz="2000" b="1">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24" name="Text Placeholder 23">
            <a:extLst>
              <a:ext uri="{FF2B5EF4-FFF2-40B4-BE49-F238E27FC236}">
                <a16:creationId xmlns:a16="http://schemas.microsoft.com/office/drawing/2014/main" id="{73809052-20BA-6A20-69E4-DDBBBBD8B6F5}"/>
              </a:ext>
            </a:extLst>
          </p:cNvPr>
          <p:cNvSpPr>
            <a:spLocks noGrp="1"/>
          </p:cNvSpPr>
          <p:nvPr>
            <p:ph type="body" sz="quarter" idx="14" hasCustomPrompt="1"/>
          </p:nvPr>
        </p:nvSpPr>
        <p:spPr>
          <a:xfrm>
            <a:off x="8327378" y="1062039"/>
            <a:ext cx="3348622" cy="481012"/>
          </a:xfrm>
        </p:spPr>
        <p:txBody>
          <a:bodyPr/>
          <a:lstStyle>
            <a:lvl1pPr marL="0" indent="0">
              <a:buNone/>
              <a:defRPr sz="2000" b="1"/>
            </a:lvl1pPr>
            <a:lvl2pPr marL="457200" indent="0">
              <a:buNone/>
              <a:defRPr sz="2000" b="1"/>
            </a:lvl2pPr>
            <a:lvl3pPr marL="914400" indent="0">
              <a:buNone/>
              <a:defRPr sz="2000" b="1"/>
            </a:lvl3pPr>
            <a:lvl4pPr marL="1371600" indent="0">
              <a:buNone/>
              <a:defRPr sz="2000" b="1"/>
            </a:lvl4pPr>
            <a:lvl5pPr marL="1828800" indent="0">
              <a:buNone/>
              <a:defRPr sz="2000" b="1"/>
            </a:lvl5pPr>
          </a:lstStyle>
          <a:p>
            <a:pPr lvl="0"/>
            <a:r>
              <a:rPr lang="en-US"/>
              <a:t>Click to edit Master subtitle styles</a:t>
            </a:r>
          </a:p>
        </p:txBody>
      </p:sp>
      <p:sp>
        <p:nvSpPr>
          <p:cNvPr id="2" name="Text Placeholder 3">
            <a:extLst>
              <a:ext uri="{FF2B5EF4-FFF2-40B4-BE49-F238E27FC236}">
                <a16:creationId xmlns:a16="http://schemas.microsoft.com/office/drawing/2014/main" id="{7C2FAA3E-6C67-86D6-DCE6-C9B34649E4E3}"/>
              </a:ext>
            </a:extLst>
          </p:cNvPr>
          <p:cNvSpPr>
            <a:spLocks noGrp="1"/>
          </p:cNvSpPr>
          <p:nvPr>
            <p:ph type="body" sz="quarter" idx="15"/>
          </p:nvPr>
        </p:nvSpPr>
        <p:spPr>
          <a:xfrm>
            <a:off x="514350" y="2628325"/>
            <a:ext cx="2782307" cy="3680400"/>
          </a:xfrm>
        </p:spPr>
        <p:txBody>
          <a:bodyPr/>
          <a:lstStyle>
            <a:lvl1pPr marL="0" indent="0">
              <a:buNone/>
              <a:defRPr sz="1800">
                <a:solidFill>
                  <a:schemeClr val="bg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a:t>Click to edit Master text styles</a:t>
            </a:r>
          </a:p>
        </p:txBody>
      </p:sp>
      <p:sp>
        <p:nvSpPr>
          <p:cNvPr id="3" name="Title 1">
            <a:extLst>
              <a:ext uri="{FF2B5EF4-FFF2-40B4-BE49-F238E27FC236}">
                <a16:creationId xmlns:a16="http://schemas.microsoft.com/office/drawing/2014/main" id="{018023AA-3FB7-6399-B752-9AE5D3FBB8C9}"/>
              </a:ext>
            </a:extLst>
          </p:cNvPr>
          <p:cNvSpPr>
            <a:spLocks noGrp="1"/>
          </p:cNvSpPr>
          <p:nvPr>
            <p:ph type="title"/>
          </p:nvPr>
        </p:nvSpPr>
        <p:spPr>
          <a:xfrm>
            <a:off x="514799" y="1062039"/>
            <a:ext cx="2782193" cy="1166400"/>
          </a:xfrm>
        </p:spPr>
        <p:txBody>
          <a:bodyPr anchor="t"/>
          <a:lstStyle>
            <a:lvl1pPr>
              <a:defRPr sz="3200">
                <a:solidFill>
                  <a:schemeClr val="bg1"/>
                </a:solidFill>
              </a:defRPr>
            </a:lvl1pPr>
          </a:lstStyle>
          <a:p>
            <a:r>
              <a:rPr lang="en-US"/>
              <a:t>Click to edit Master title style</a:t>
            </a:r>
            <a:endParaRPr lang="en-GB"/>
          </a:p>
        </p:txBody>
      </p:sp>
    </p:spTree>
    <p:extLst>
      <p:ext uri="{BB962C8B-B14F-4D97-AF65-F5344CB8AC3E}">
        <p14:creationId xmlns:p14="http://schemas.microsoft.com/office/powerpoint/2010/main" val="1745978626"/>
      </p:ext>
    </p:extLst>
  </p:cSld>
  <p:clrMapOvr>
    <a:masterClrMapping/>
  </p:clrMapOvr>
  <p:extLst>
    <p:ext uri="{DCECCB84-F9BA-43D5-87BE-67443E8EF086}">
      <p15:sldGuideLst xmlns:p15="http://schemas.microsoft.com/office/powerpoint/2012/main"/>
    </p:ext>
  </p:extLst>
</p:sldLayout>
</file>

<file path=ppt/slideLayouts/slideLayout75.xml><?xml version="1.0" encoding="utf-8"?>
<p:sldLayout xmlns:a="http://schemas.openxmlformats.org/drawingml/2006/main" xmlns:r="http://schemas.openxmlformats.org/officeDocument/2006/relationships" xmlns:p="http://schemas.openxmlformats.org/presentationml/2006/main" preserve="1" userDrawn="1">
  <p:cSld name="Yellow - Black Side Bar">
    <p:bg>
      <p:bgPr>
        <a:blipFill dpi="0" rotWithShape="1">
          <a:blip r:embed="rId2">
            <a:lum/>
            <a:extLst>
              <a:ext uri="{96DAC541-7B7A-43D3-8B79-37D633B846F1}">
                <asvg:svgBlip xmlns:asvg="http://schemas.microsoft.com/office/drawing/2016/SVG/main" r:embed="rId3"/>
              </a:ext>
            </a:extLst>
          </a:blip>
          <a:srcRect/>
          <a:stretch>
            <a:fillRect/>
          </a:stretch>
        </a:blipFill>
        <a:effectLst/>
      </p:bgPr>
    </p:bg>
    <p:spTree>
      <p:nvGrpSpPr>
        <p:cNvPr id="1" name=""/>
        <p:cNvGrpSpPr/>
        <p:nvPr/>
      </p:nvGrpSpPr>
      <p:grpSpPr>
        <a:xfrm>
          <a:off x="0" y="0"/>
          <a:ext cx="0" cy="0"/>
          <a:chOff x="0" y="0"/>
          <a:chExt cx="0" cy="0"/>
        </a:xfrm>
      </p:grpSpPr>
      <p:sp>
        <p:nvSpPr>
          <p:cNvPr id="20" name="Rectangle 19">
            <a:extLst>
              <a:ext uri="{FF2B5EF4-FFF2-40B4-BE49-F238E27FC236}">
                <a16:creationId xmlns:a16="http://schemas.microsoft.com/office/drawing/2014/main" id="{ADE8256C-7DEA-E054-5D2F-1C249A13472B}"/>
              </a:ext>
            </a:extLst>
          </p:cNvPr>
          <p:cNvSpPr/>
          <p:nvPr userDrawn="1"/>
        </p:nvSpPr>
        <p:spPr>
          <a:xfrm>
            <a:off x="-1" y="512763"/>
            <a:ext cx="3863975" cy="6150425"/>
          </a:xfrm>
          <a:prstGeom prst="rect">
            <a:avLst/>
          </a:prstGeom>
          <a:solidFill>
            <a:srgbClr val="000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Text Placeholder 8">
            <a:extLst>
              <a:ext uri="{FF2B5EF4-FFF2-40B4-BE49-F238E27FC236}">
                <a16:creationId xmlns:a16="http://schemas.microsoft.com/office/drawing/2014/main" id="{92EFEF58-42AF-670A-ABB0-E36C90B7E173}"/>
              </a:ext>
            </a:extLst>
          </p:cNvPr>
          <p:cNvSpPr>
            <a:spLocks noGrp="1"/>
          </p:cNvSpPr>
          <p:nvPr>
            <p:ph type="body" sz="quarter" idx="10"/>
          </p:nvPr>
        </p:nvSpPr>
        <p:spPr>
          <a:xfrm>
            <a:off x="4403725" y="1677169"/>
            <a:ext cx="3384550" cy="4631557"/>
          </a:xfrm>
          <a:prstGeom prst="rect">
            <a:avLst/>
          </a:prstGeom>
        </p:spPr>
        <p:txBody>
          <a:bodyPr>
            <a:noAutofit/>
          </a:bodyPr>
          <a:lstStyle>
            <a:lvl1pPr marL="0" indent="0">
              <a:buNone/>
              <a:defRPr sz="1800"/>
            </a:lvl1pPr>
            <a:lvl2pPr marL="457200" indent="0">
              <a:buNone/>
              <a:defRPr/>
            </a:lvl2pPr>
            <a:lvl3pPr marL="914400" indent="0">
              <a:buNone/>
              <a:defRPr/>
            </a:lvl3pPr>
            <a:lvl4pPr marL="1371600" indent="0">
              <a:buNone/>
              <a:defRPr/>
            </a:lvl4pPr>
            <a:lvl5pPr marL="1828800" indent="0">
              <a:buNone/>
              <a:defRPr/>
            </a:lvl5pPr>
          </a:lstStyle>
          <a:p>
            <a:pPr lvl="0"/>
            <a:r>
              <a:rPr lang="en-US"/>
              <a:t>Click to edit Master text styles</a:t>
            </a:r>
          </a:p>
        </p:txBody>
      </p:sp>
      <p:sp>
        <p:nvSpPr>
          <p:cNvPr id="11" name="Text Placeholder 10">
            <a:extLst>
              <a:ext uri="{FF2B5EF4-FFF2-40B4-BE49-F238E27FC236}">
                <a16:creationId xmlns:a16="http://schemas.microsoft.com/office/drawing/2014/main" id="{BA62B451-9077-73D8-F2D3-9A668C4D3685}"/>
              </a:ext>
            </a:extLst>
          </p:cNvPr>
          <p:cNvSpPr>
            <a:spLocks noGrp="1"/>
          </p:cNvSpPr>
          <p:nvPr>
            <p:ph type="body" sz="quarter" idx="11"/>
          </p:nvPr>
        </p:nvSpPr>
        <p:spPr>
          <a:xfrm>
            <a:off x="8328025" y="1677166"/>
            <a:ext cx="3348038" cy="4631559"/>
          </a:xfrm>
          <a:prstGeom prst="rect">
            <a:avLst/>
          </a:prstGeom>
        </p:spPr>
        <p:txBody>
          <a:bodyPr>
            <a:noAutofit/>
          </a:bodyPr>
          <a:lstStyle>
            <a:lvl1pPr marL="0" indent="0">
              <a:buNone/>
              <a:defRPr sz="1800"/>
            </a:lvl1pPr>
          </a:lstStyle>
          <a:p>
            <a:pPr lvl="0"/>
            <a:r>
              <a:rPr lang="en-US"/>
              <a:t>Click to edit Master text styles</a:t>
            </a:r>
          </a:p>
        </p:txBody>
      </p:sp>
      <p:sp>
        <p:nvSpPr>
          <p:cNvPr id="5" name="Rectangle 4">
            <a:extLst>
              <a:ext uri="{FF2B5EF4-FFF2-40B4-BE49-F238E27FC236}">
                <a16:creationId xmlns:a16="http://schemas.microsoft.com/office/drawing/2014/main" id="{37A4C3C6-3342-F863-F30F-4B766FFA694C}"/>
              </a:ext>
            </a:extLst>
          </p:cNvPr>
          <p:cNvSpPr/>
          <p:nvPr userDrawn="1"/>
        </p:nvSpPr>
        <p:spPr>
          <a:xfrm>
            <a:off x="0" y="6663189"/>
            <a:ext cx="12192000" cy="194811"/>
          </a:xfrm>
          <a:prstGeom prst="rect">
            <a:avLst/>
          </a:prstGeom>
          <a:solidFill>
            <a:schemeClr val="accent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 name="Subtitle 2">
            <a:extLst>
              <a:ext uri="{FF2B5EF4-FFF2-40B4-BE49-F238E27FC236}">
                <a16:creationId xmlns:a16="http://schemas.microsoft.com/office/drawing/2014/main" id="{C57531B6-7D25-7BFE-3601-C2533E3D502E}"/>
              </a:ext>
            </a:extLst>
          </p:cNvPr>
          <p:cNvSpPr>
            <a:spLocks noGrp="1"/>
          </p:cNvSpPr>
          <p:nvPr>
            <p:ph type="subTitle" idx="1"/>
          </p:nvPr>
        </p:nvSpPr>
        <p:spPr>
          <a:xfrm>
            <a:off x="4403725" y="1062536"/>
            <a:ext cx="3384550" cy="480131"/>
          </a:xfrm>
          <a:prstGeom prst="rect">
            <a:avLst/>
          </a:prstGeom>
          <a:ln>
            <a:noFill/>
          </a:ln>
        </p:spPr>
        <p:txBody>
          <a:bodyPr anchor="t">
            <a:noAutofit/>
          </a:bodyPr>
          <a:lstStyle>
            <a:lvl1pPr marL="0" indent="0" algn="l">
              <a:buNone/>
              <a:defRPr sz="2000" b="1">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24" name="Text Placeholder 23">
            <a:extLst>
              <a:ext uri="{FF2B5EF4-FFF2-40B4-BE49-F238E27FC236}">
                <a16:creationId xmlns:a16="http://schemas.microsoft.com/office/drawing/2014/main" id="{73809052-20BA-6A20-69E4-DDBBBBD8B6F5}"/>
              </a:ext>
            </a:extLst>
          </p:cNvPr>
          <p:cNvSpPr>
            <a:spLocks noGrp="1"/>
          </p:cNvSpPr>
          <p:nvPr>
            <p:ph type="body" sz="quarter" idx="14" hasCustomPrompt="1"/>
          </p:nvPr>
        </p:nvSpPr>
        <p:spPr>
          <a:xfrm>
            <a:off x="8327378" y="1062039"/>
            <a:ext cx="3348622" cy="481012"/>
          </a:xfrm>
        </p:spPr>
        <p:txBody>
          <a:bodyPr/>
          <a:lstStyle>
            <a:lvl1pPr marL="0" indent="0">
              <a:buNone/>
              <a:defRPr sz="2000" b="1"/>
            </a:lvl1pPr>
            <a:lvl2pPr marL="457200" indent="0">
              <a:buNone/>
              <a:defRPr sz="2000" b="1"/>
            </a:lvl2pPr>
            <a:lvl3pPr marL="914400" indent="0">
              <a:buNone/>
              <a:defRPr sz="2000" b="1"/>
            </a:lvl3pPr>
            <a:lvl4pPr marL="1371600" indent="0">
              <a:buNone/>
              <a:defRPr sz="2000" b="1"/>
            </a:lvl4pPr>
            <a:lvl5pPr marL="1828800" indent="0">
              <a:buNone/>
              <a:defRPr sz="2000" b="1"/>
            </a:lvl5pPr>
          </a:lstStyle>
          <a:p>
            <a:pPr lvl="0"/>
            <a:r>
              <a:rPr lang="en-US"/>
              <a:t>Click to edit Master subtitle styles</a:t>
            </a:r>
          </a:p>
        </p:txBody>
      </p:sp>
      <p:sp>
        <p:nvSpPr>
          <p:cNvPr id="2" name="Text Placeholder 3">
            <a:extLst>
              <a:ext uri="{FF2B5EF4-FFF2-40B4-BE49-F238E27FC236}">
                <a16:creationId xmlns:a16="http://schemas.microsoft.com/office/drawing/2014/main" id="{034BD7F7-B11D-B35E-0AD6-E92DA16077F4}"/>
              </a:ext>
            </a:extLst>
          </p:cNvPr>
          <p:cNvSpPr>
            <a:spLocks noGrp="1"/>
          </p:cNvSpPr>
          <p:nvPr>
            <p:ph type="body" sz="quarter" idx="15"/>
          </p:nvPr>
        </p:nvSpPr>
        <p:spPr>
          <a:xfrm>
            <a:off x="514350" y="2628325"/>
            <a:ext cx="2769427" cy="3680400"/>
          </a:xfrm>
        </p:spPr>
        <p:txBody>
          <a:bodyPr/>
          <a:lstStyle>
            <a:lvl1pPr marL="0" indent="0">
              <a:buNone/>
              <a:defRPr sz="1800">
                <a:solidFill>
                  <a:schemeClr val="bg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a:t>Click to edit Master text styles</a:t>
            </a:r>
          </a:p>
        </p:txBody>
      </p:sp>
      <p:sp>
        <p:nvSpPr>
          <p:cNvPr id="3" name="Title 1">
            <a:extLst>
              <a:ext uri="{FF2B5EF4-FFF2-40B4-BE49-F238E27FC236}">
                <a16:creationId xmlns:a16="http://schemas.microsoft.com/office/drawing/2014/main" id="{BDF52393-352F-E696-14AF-784FE47BE304}"/>
              </a:ext>
            </a:extLst>
          </p:cNvPr>
          <p:cNvSpPr>
            <a:spLocks noGrp="1"/>
          </p:cNvSpPr>
          <p:nvPr>
            <p:ph type="title"/>
          </p:nvPr>
        </p:nvSpPr>
        <p:spPr>
          <a:xfrm>
            <a:off x="514800" y="1062039"/>
            <a:ext cx="2769313" cy="1166400"/>
          </a:xfrm>
        </p:spPr>
        <p:txBody>
          <a:bodyPr anchor="t"/>
          <a:lstStyle>
            <a:lvl1pPr>
              <a:defRPr sz="3200">
                <a:solidFill>
                  <a:schemeClr val="bg1"/>
                </a:solidFill>
              </a:defRPr>
            </a:lvl1pPr>
          </a:lstStyle>
          <a:p>
            <a:r>
              <a:rPr lang="en-US"/>
              <a:t>Click to edit Master title style</a:t>
            </a:r>
            <a:endParaRPr lang="en-GB"/>
          </a:p>
        </p:txBody>
      </p:sp>
    </p:spTree>
    <p:extLst>
      <p:ext uri="{BB962C8B-B14F-4D97-AF65-F5344CB8AC3E}">
        <p14:creationId xmlns:p14="http://schemas.microsoft.com/office/powerpoint/2010/main" val="2039357605"/>
      </p:ext>
    </p:extLst>
  </p:cSld>
  <p:clrMapOvr>
    <a:masterClrMapping/>
  </p:clrMapOvr>
  <p:extLst>
    <p:ext uri="{DCECCB84-F9BA-43D5-87BE-67443E8EF086}">
      <p15:sldGuideLst xmlns:p15="http://schemas.microsoft.com/office/powerpoint/2012/main"/>
    </p:ext>
  </p:extLst>
</p:sldLayout>
</file>

<file path=ppt/slideLayouts/slideLayout76.xml><?xml version="1.0" encoding="utf-8"?>
<p:sldLayout xmlns:a="http://schemas.openxmlformats.org/drawingml/2006/main" xmlns:r="http://schemas.openxmlformats.org/officeDocument/2006/relationships" xmlns:p="http://schemas.openxmlformats.org/presentationml/2006/main" preserve="1" userDrawn="1">
  <p:cSld name="Blue - Case Study">
    <p:bg>
      <p:bgPr>
        <a:blipFill dpi="0" rotWithShape="1">
          <a:blip r:embed="rId2">
            <a:lum/>
            <a:extLst>
              <a:ext uri="{96DAC541-7B7A-43D3-8B79-37D633B846F1}">
                <asvg:svgBlip xmlns:asvg="http://schemas.microsoft.com/office/drawing/2016/SVG/main" r:embed="rId3"/>
              </a:ext>
            </a:extLst>
          </a:blip>
          <a:srcRect/>
          <a:stretch>
            <a:fillRect/>
          </a:stretch>
        </a:blipFill>
        <a:effectLst/>
      </p:bgPr>
    </p:bg>
    <p:spTree>
      <p:nvGrpSpPr>
        <p:cNvPr id="1" name=""/>
        <p:cNvGrpSpPr/>
        <p:nvPr/>
      </p:nvGrpSpPr>
      <p:grpSpPr>
        <a:xfrm>
          <a:off x="0" y="0"/>
          <a:ext cx="0" cy="0"/>
          <a:chOff x="0" y="0"/>
          <a:chExt cx="0" cy="0"/>
        </a:xfrm>
      </p:grpSpPr>
      <p:sp>
        <p:nvSpPr>
          <p:cNvPr id="20" name="Rectangle 19">
            <a:extLst>
              <a:ext uri="{FF2B5EF4-FFF2-40B4-BE49-F238E27FC236}">
                <a16:creationId xmlns:a16="http://schemas.microsoft.com/office/drawing/2014/main" id="{ADE8256C-7DEA-E054-5D2F-1C249A13472B}"/>
              </a:ext>
            </a:extLst>
          </p:cNvPr>
          <p:cNvSpPr/>
          <p:nvPr userDrawn="1"/>
        </p:nvSpPr>
        <p:spPr>
          <a:xfrm>
            <a:off x="0" y="512763"/>
            <a:ext cx="2545721" cy="6150425"/>
          </a:xfrm>
          <a:prstGeom prst="rect">
            <a:avLst/>
          </a:prstGeom>
          <a:solidFill>
            <a:srgbClr val="000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Text Placeholder 8">
            <a:extLst>
              <a:ext uri="{FF2B5EF4-FFF2-40B4-BE49-F238E27FC236}">
                <a16:creationId xmlns:a16="http://schemas.microsoft.com/office/drawing/2014/main" id="{92EFEF58-42AF-670A-ABB0-E36C90B7E173}"/>
              </a:ext>
            </a:extLst>
          </p:cNvPr>
          <p:cNvSpPr>
            <a:spLocks noGrp="1"/>
          </p:cNvSpPr>
          <p:nvPr>
            <p:ph type="body" sz="quarter" idx="10"/>
          </p:nvPr>
        </p:nvSpPr>
        <p:spPr>
          <a:xfrm>
            <a:off x="2836397" y="2268754"/>
            <a:ext cx="2838387" cy="4039971"/>
          </a:xfrm>
          <a:prstGeom prst="rect">
            <a:avLst/>
          </a:prstGeom>
        </p:spPr>
        <p:txBody>
          <a:bodyPr>
            <a:noAutofit/>
          </a:bodyPr>
          <a:lstStyle>
            <a:lvl1pPr marL="0" indent="0">
              <a:buNone/>
              <a:defRPr sz="1800"/>
            </a:lvl1pPr>
            <a:lvl2pPr marL="457200" indent="0">
              <a:buNone/>
              <a:defRPr/>
            </a:lvl2pPr>
            <a:lvl3pPr marL="914400" indent="0">
              <a:buNone/>
              <a:defRPr/>
            </a:lvl3pPr>
            <a:lvl4pPr marL="1371600" indent="0">
              <a:buNone/>
              <a:defRPr/>
            </a:lvl4pPr>
            <a:lvl5pPr marL="1828800" indent="0">
              <a:buNone/>
              <a:defRPr/>
            </a:lvl5pPr>
          </a:lstStyle>
          <a:p>
            <a:pPr lvl="0"/>
            <a:r>
              <a:rPr lang="en-US"/>
              <a:t>Click to edit Master text styles</a:t>
            </a:r>
          </a:p>
        </p:txBody>
      </p:sp>
      <p:sp>
        <p:nvSpPr>
          <p:cNvPr id="11" name="Text Placeholder 10">
            <a:extLst>
              <a:ext uri="{FF2B5EF4-FFF2-40B4-BE49-F238E27FC236}">
                <a16:creationId xmlns:a16="http://schemas.microsoft.com/office/drawing/2014/main" id="{BA62B451-9077-73D8-F2D3-9A668C4D3685}"/>
              </a:ext>
            </a:extLst>
          </p:cNvPr>
          <p:cNvSpPr>
            <a:spLocks noGrp="1"/>
          </p:cNvSpPr>
          <p:nvPr>
            <p:ph type="body" sz="quarter" idx="11"/>
          </p:nvPr>
        </p:nvSpPr>
        <p:spPr>
          <a:xfrm>
            <a:off x="5879322" y="2268752"/>
            <a:ext cx="5796738" cy="4039973"/>
          </a:xfrm>
          <a:prstGeom prst="rect">
            <a:avLst/>
          </a:prstGeom>
        </p:spPr>
        <p:txBody>
          <a:bodyPr>
            <a:noAutofit/>
          </a:bodyPr>
          <a:lstStyle>
            <a:lvl1pPr marL="0" indent="0">
              <a:buNone/>
              <a:defRPr sz="1800"/>
            </a:lvl1pPr>
          </a:lstStyle>
          <a:p>
            <a:pPr lvl="0"/>
            <a:r>
              <a:rPr lang="en-US"/>
              <a:t>Click to edit Master text styles</a:t>
            </a:r>
          </a:p>
        </p:txBody>
      </p:sp>
      <p:sp>
        <p:nvSpPr>
          <p:cNvPr id="5" name="Rectangle 4">
            <a:extLst>
              <a:ext uri="{FF2B5EF4-FFF2-40B4-BE49-F238E27FC236}">
                <a16:creationId xmlns:a16="http://schemas.microsoft.com/office/drawing/2014/main" id="{37A4C3C6-3342-F863-F30F-4B766FFA694C}"/>
              </a:ext>
            </a:extLst>
          </p:cNvPr>
          <p:cNvSpPr/>
          <p:nvPr userDrawn="1"/>
        </p:nvSpPr>
        <p:spPr>
          <a:xfrm>
            <a:off x="0" y="6663189"/>
            <a:ext cx="12192000" cy="194811"/>
          </a:xfrm>
          <a:prstGeom prst="rect">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Subtitle 2">
            <a:extLst>
              <a:ext uri="{FF2B5EF4-FFF2-40B4-BE49-F238E27FC236}">
                <a16:creationId xmlns:a16="http://schemas.microsoft.com/office/drawing/2014/main" id="{435044A5-4316-317B-68A4-4F42315FAEF1}"/>
              </a:ext>
            </a:extLst>
          </p:cNvPr>
          <p:cNvSpPr>
            <a:spLocks noGrp="1"/>
          </p:cNvSpPr>
          <p:nvPr>
            <p:ph type="subTitle" idx="1"/>
          </p:nvPr>
        </p:nvSpPr>
        <p:spPr>
          <a:xfrm>
            <a:off x="2836397" y="1640484"/>
            <a:ext cx="8839668" cy="480131"/>
          </a:xfrm>
          <a:prstGeom prst="rect">
            <a:avLst/>
          </a:prstGeom>
          <a:ln>
            <a:noFill/>
          </a:ln>
        </p:spPr>
        <p:txBody>
          <a:bodyPr anchor="t">
            <a:normAutofit/>
          </a:bodyPr>
          <a:lstStyle>
            <a:lvl1pPr marL="0" indent="0" algn="l">
              <a:buNone/>
              <a:defRPr sz="2800" b="1">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12" name="Title 1">
            <a:extLst>
              <a:ext uri="{FF2B5EF4-FFF2-40B4-BE49-F238E27FC236}">
                <a16:creationId xmlns:a16="http://schemas.microsoft.com/office/drawing/2014/main" id="{55BB3CA2-DAB8-433C-FB19-6B7609B3AE7E}"/>
              </a:ext>
            </a:extLst>
          </p:cNvPr>
          <p:cNvSpPr>
            <a:spLocks noGrp="1"/>
          </p:cNvSpPr>
          <p:nvPr>
            <p:ph type="ctrTitle"/>
          </p:nvPr>
        </p:nvSpPr>
        <p:spPr>
          <a:xfrm>
            <a:off x="2836397" y="972000"/>
            <a:ext cx="8839665" cy="547706"/>
          </a:xfrm>
          <a:prstGeom prst="rect">
            <a:avLst/>
          </a:prstGeom>
          <a:ln>
            <a:noFill/>
          </a:ln>
        </p:spPr>
        <p:txBody>
          <a:bodyPr anchor="t">
            <a:noAutofit/>
          </a:bodyPr>
          <a:lstStyle>
            <a:lvl1pPr algn="l">
              <a:defRPr sz="3600">
                <a:solidFill>
                  <a:schemeClr val="tx1"/>
                </a:solidFill>
              </a:defRPr>
            </a:lvl1pPr>
          </a:lstStyle>
          <a:p>
            <a:r>
              <a:rPr lang="en-US"/>
              <a:t>Click to edit Master title style</a:t>
            </a:r>
            <a:endParaRPr lang="en-GB"/>
          </a:p>
        </p:txBody>
      </p:sp>
      <p:sp>
        <p:nvSpPr>
          <p:cNvPr id="2" name="Text Placeholder 10">
            <a:extLst>
              <a:ext uri="{FF2B5EF4-FFF2-40B4-BE49-F238E27FC236}">
                <a16:creationId xmlns:a16="http://schemas.microsoft.com/office/drawing/2014/main" id="{37073EF1-1A98-6194-E413-BE5299503033}"/>
              </a:ext>
            </a:extLst>
          </p:cNvPr>
          <p:cNvSpPr>
            <a:spLocks noGrp="1"/>
          </p:cNvSpPr>
          <p:nvPr>
            <p:ph type="body" sz="quarter" idx="12"/>
          </p:nvPr>
        </p:nvSpPr>
        <p:spPr>
          <a:xfrm>
            <a:off x="515936" y="1121008"/>
            <a:ext cx="1691643" cy="272961"/>
          </a:xfrm>
          <a:prstGeom prst="rect">
            <a:avLst/>
          </a:prstGeom>
        </p:spPr>
        <p:txBody>
          <a:bodyPr anchor="ctr" anchorCtr="0">
            <a:normAutofit/>
          </a:bodyPr>
          <a:lstStyle>
            <a:lvl1pPr marL="0" indent="0" algn="r">
              <a:buNone/>
              <a:defRPr sz="1200" b="1" spc="0" baseline="0">
                <a:solidFill>
                  <a:schemeClr val="bg1"/>
                </a:solidFill>
              </a:defRPr>
            </a:lvl1pPr>
          </a:lstStyle>
          <a:p>
            <a:pPr lvl="0"/>
            <a:r>
              <a:rPr lang="en-US"/>
              <a:t>Click to edit</a:t>
            </a:r>
          </a:p>
        </p:txBody>
      </p:sp>
      <p:sp>
        <p:nvSpPr>
          <p:cNvPr id="3" name="Rectangle: Rounded Corners 2">
            <a:extLst>
              <a:ext uri="{FF2B5EF4-FFF2-40B4-BE49-F238E27FC236}">
                <a16:creationId xmlns:a16="http://schemas.microsoft.com/office/drawing/2014/main" id="{89734E0C-46C1-3B9A-C253-207EFF26DDE2}"/>
              </a:ext>
            </a:extLst>
          </p:cNvPr>
          <p:cNvSpPr/>
          <p:nvPr userDrawn="1"/>
        </p:nvSpPr>
        <p:spPr>
          <a:xfrm>
            <a:off x="-376261" y="1121008"/>
            <a:ext cx="2768437" cy="272961"/>
          </a:xfrm>
          <a:prstGeom prst="roundRect">
            <a:avLst>
              <a:gd name="adj" fmla="val 50000"/>
            </a:avLst>
          </a:prstGeom>
          <a:noFill/>
          <a:ln w="12700">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564229905"/>
      </p:ext>
    </p:extLst>
  </p:cSld>
  <p:clrMapOvr>
    <a:masterClrMapping/>
  </p:clrMapOvr>
  <p:extLst>
    <p:ext uri="{DCECCB84-F9BA-43D5-87BE-67443E8EF086}">
      <p15:sldGuideLst xmlns:p15="http://schemas.microsoft.com/office/powerpoint/2012/main"/>
    </p:ext>
  </p:extLst>
</p:sldLayout>
</file>

<file path=ppt/slideLayouts/slideLayout77.xml><?xml version="1.0" encoding="utf-8"?>
<p:sldLayout xmlns:a="http://schemas.openxmlformats.org/drawingml/2006/main" xmlns:r="http://schemas.openxmlformats.org/officeDocument/2006/relationships" xmlns:p="http://schemas.openxmlformats.org/presentationml/2006/main" preserve="1" userDrawn="1">
  <p:cSld name="Green - Case Study">
    <p:bg>
      <p:bgPr>
        <a:blipFill dpi="0" rotWithShape="1">
          <a:blip r:embed="rId2">
            <a:lum/>
            <a:extLst>
              <a:ext uri="{96DAC541-7B7A-43D3-8B79-37D633B846F1}">
                <asvg:svgBlip xmlns:asvg="http://schemas.microsoft.com/office/drawing/2016/SVG/main" r:embed="rId3"/>
              </a:ext>
            </a:extLst>
          </a:blip>
          <a:srcRect/>
          <a:stretch>
            <a:fillRect/>
          </a:stretch>
        </a:blipFill>
        <a:effectLst/>
      </p:bgPr>
    </p:bg>
    <p:spTree>
      <p:nvGrpSpPr>
        <p:cNvPr id="1" name=""/>
        <p:cNvGrpSpPr/>
        <p:nvPr/>
      </p:nvGrpSpPr>
      <p:grpSpPr>
        <a:xfrm>
          <a:off x="0" y="0"/>
          <a:ext cx="0" cy="0"/>
          <a:chOff x="0" y="0"/>
          <a:chExt cx="0" cy="0"/>
        </a:xfrm>
      </p:grpSpPr>
      <p:sp>
        <p:nvSpPr>
          <p:cNvPr id="20" name="Rectangle 19">
            <a:extLst>
              <a:ext uri="{FF2B5EF4-FFF2-40B4-BE49-F238E27FC236}">
                <a16:creationId xmlns:a16="http://schemas.microsoft.com/office/drawing/2014/main" id="{ADE8256C-7DEA-E054-5D2F-1C249A13472B}"/>
              </a:ext>
            </a:extLst>
          </p:cNvPr>
          <p:cNvSpPr/>
          <p:nvPr userDrawn="1"/>
        </p:nvSpPr>
        <p:spPr>
          <a:xfrm>
            <a:off x="0" y="512763"/>
            <a:ext cx="2545721" cy="6150425"/>
          </a:xfrm>
          <a:prstGeom prst="rect">
            <a:avLst/>
          </a:prstGeom>
          <a:solidFill>
            <a:srgbClr val="000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Text Placeholder 8">
            <a:extLst>
              <a:ext uri="{FF2B5EF4-FFF2-40B4-BE49-F238E27FC236}">
                <a16:creationId xmlns:a16="http://schemas.microsoft.com/office/drawing/2014/main" id="{92EFEF58-42AF-670A-ABB0-E36C90B7E173}"/>
              </a:ext>
            </a:extLst>
          </p:cNvPr>
          <p:cNvSpPr>
            <a:spLocks noGrp="1"/>
          </p:cNvSpPr>
          <p:nvPr>
            <p:ph type="body" sz="quarter" idx="10"/>
          </p:nvPr>
        </p:nvSpPr>
        <p:spPr>
          <a:xfrm>
            <a:off x="2836397" y="2268754"/>
            <a:ext cx="2838387" cy="4039971"/>
          </a:xfrm>
          <a:prstGeom prst="rect">
            <a:avLst/>
          </a:prstGeom>
        </p:spPr>
        <p:txBody>
          <a:bodyPr>
            <a:noAutofit/>
          </a:bodyPr>
          <a:lstStyle>
            <a:lvl1pPr marL="0" indent="0">
              <a:buNone/>
              <a:defRPr sz="1800"/>
            </a:lvl1pPr>
            <a:lvl2pPr marL="457200" indent="0">
              <a:buNone/>
              <a:defRPr/>
            </a:lvl2pPr>
            <a:lvl3pPr marL="914400" indent="0">
              <a:buNone/>
              <a:defRPr/>
            </a:lvl3pPr>
            <a:lvl4pPr marL="1371600" indent="0">
              <a:buNone/>
              <a:defRPr/>
            </a:lvl4pPr>
            <a:lvl5pPr marL="1828800" indent="0">
              <a:buNone/>
              <a:defRPr/>
            </a:lvl5pPr>
          </a:lstStyle>
          <a:p>
            <a:pPr lvl="0"/>
            <a:r>
              <a:rPr lang="en-US"/>
              <a:t>Click to edit Master text styles</a:t>
            </a:r>
          </a:p>
        </p:txBody>
      </p:sp>
      <p:sp>
        <p:nvSpPr>
          <p:cNvPr id="11" name="Text Placeholder 10">
            <a:extLst>
              <a:ext uri="{FF2B5EF4-FFF2-40B4-BE49-F238E27FC236}">
                <a16:creationId xmlns:a16="http://schemas.microsoft.com/office/drawing/2014/main" id="{BA62B451-9077-73D8-F2D3-9A668C4D3685}"/>
              </a:ext>
            </a:extLst>
          </p:cNvPr>
          <p:cNvSpPr>
            <a:spLocks noGrp="1"/>
          </p:cNvSpPr>
          <p:nvPr>
            <p:ph type="body" sz="quarter" idx="11"/>
          </p:nvPr>
        </p:nvSpPr>
        <p:spPr>
          <a:xfrm>
            <a:off x="5879322" y="2268752"/>
            <a:ext cx="5796738" cy="4039973"/>
          </a:xfrm>
          <a:prstGeom prst="rect">
            <a:avLst/>
          </a:prstGeom>
        </p:spPr>
        <p:txBody>
          <a:bodyPr>
            <a:noAutofit/>
          </a:bodyPr>
          <a:lstStyle>
            <a:lvl1pPr marL="0" indent="0">
              <a:buNone/>
              <a:defRPr sz="1800"/>
            </a:lvl1pPr>
          </a:lstStyle>
          <a:p>
            <a:pPr lvl="0"/>
            <a:r>
              <a:rPr lang="en-US"/>
              <a:t>Click to edit Master text styles</a:t>
            </a:r>
          </a:p>
        </p:txBody>
      </p:sp>
      <p:sp>
        <p:nvSpPr>
          <p:cNvPr id="5" name="Rectangle 4">
            <a:extLst>
              <a:ext uri="{FF2B5EF4-FFF2-40B4-BE49-F238E27FC236}">
                <a16:creationId xmlns:a16="http://schemas.microsoft.com/office/drawing/2014/main" id="{37A4C3C6-3342-F863-F30F-4B766FFA694C}"/>
              </a:ext>
            </a:extLst>
          </p:cNvPr>
          <p:cNvSpPr/>
          <p:nvPr userDrawn="1"/>
        </p:nvSpPr>
        <p:spPr>
          <a:xfrm>
            <a:off x="0" y="6663189"/>
            <a:ext cx="12192000" cy="194811"/>
          </a:xfrm>
          <a:prstGeom prst="rect">
            <a:avLst/>
          </a:prstGeom>
          <a:solidFill>
            <a:schemeClr val="accent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Subtitle 2">
            <a:extLst>
              <a:ext uri="{FF2B5EF4-FFF2-40B4-BE49-F238E27FC236}">
                <a16:creationId xmlns:a16="http://schemas.microsoft.com/office/drawing/2014/main" id="{1F138196-45C5-D74A-39BA-3BFE66C26D9D}"/>
              </a:ext>
            </a:extLst>
          </p:cNvPr>
          <p:cNvSpPr>
            <a:spLocks noGrp="1"/>
          </p:cNvSpPr>
          <p:nvPr>
            <p:ph type="subTitle" idx="1"/>
          </p:nvPr>
        </p:nvSpPr>
        <p:spPr>
          <a:xfrm>
            <a:off x="2836397" y="1640484"/>
            <a:ext cx="8839668" cy="480131"/>
          </a:xfrm>
          <a:prstGeom prst="rect">
            <a:avLst/>
          </a:prstGeom>
          <a:ln>
            <a:noFill/>
          </a:ln>
        </p:spPr>
        <p:txBody>
          <a:bodyPr anchor="t">
            <a:normAutofit/>
          </a:bodyPr>
          <a:lstStyle>
            <a:lvl1pPr marL="0" indent="0" algn="l">
              <a:buNone/>
              <a:defRPr sz="2800" b="1">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6" name="Text Placeholder 10">
            <a:extLst>
              <a:ext uri="{FF2B5EF4-FFF2-40B4-BE49-F238E27FC236}">
                <a16:creationId xmlns:a16="http://schemas.microsoft.com/office/drawing/2014/main" id="{9990AA1C-E11C-6DAB-BE2B-F37934975DF7}"/>
              </a:ext>
            </a:extLst>
          </p:cNvPr>
          <p:cNvSpPr>
            <a:spLocks noGrp="1"/>
          </p:cNvSpPr>
          <p:nvPr>
            <p:ph type="body" sz="quarter" idx="12"/>
          </p:nvPr>
        </p:nvSpPr>
        <p:spPr>
          <a:xfrm>
            <a:off x="515936" y="1121007"/>
            <a:ext cx="1691643" cy="272961"/>
          </a:xfrm>
          <a:prstGeom prst="rect">
            <a:avLst/>
          </a:prstGeom>
        </p:spPr>
        <p:txBody>
          <a:bodyPr anchor="ctr" anchorCtr="0">
            <a:normAutofit/>
          </a:bodyPr>
          <a:lstStyle>
            <a:lvl1pPr marL="0" indent="0" algn="r">
              <a:buNone/>
              <a:defRPr sz="1200" b="1" spc="0" baseline="0">
                <a:solidFill>
                  <a:schemeClr val="bg1"/>
                </a:solidFill>
              </a:defRPr>
            </a:lvl1pPr>
          </a:lstStyle>
          <a:p>
            <a:pPr lvl="0"/>
            <a:r>
              <a:rPr lang="en-US"/>
              <a:t>Click to edit</a:t>
            </a:r>
          </a:p>
        </p:txBody>
      </p:sp>
      <p:sp>
        <p:nvSpPr>
          <p:cNvPr id="10" name="Rectangle: Rounded Corners 9">
            <a:extLst>
              <a:ext uri="{FF2B5EF4-FFF2-40B4-BE49-F238E27FC236}">
                <a16:creationId xmlns:a16="http://schemas.microsoft.com/office/drawing/2014/main" id="{962D9136-854D-20A9-A192-06EAABEB5CC8}"/>
              </a:ext>
            </a:extLst>
          </p:cNvPr>
          <p:cNvSpPr/>
          <p:nvPr userDrawn="1"/>
        </p:nvSpPr>
        <p:spPr>
          <a:xfrm>
            <a:off x="-376261" y="1121008"/>
            <a:ext cx="2768437" cy="272961"/>
          </a:xfrm>
          <a:prstGeom prst="roundRect">
            <a:avLst>
              <a:gd name="adj" fmla="val 50000"/>
            </a:avLst>
          </a:prstGeom>
          <a:noFill/>
          <a:ln w="12700">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Title 1">
            <a:extLst>
              <a:ext uri="{FF2B5EF4-FFF2-40B4-BE49-F238E27FC236}">
                <a16:creationId xmlns:a16="http://schemas.microsoft.com/office/drawing/2014/main" id="{D9ED21D9-4F74-6B49-0FCD-3146C719EA96}"/>
              </a:ext>
            </a:extLst>
          </p:cNvPr>
          <p:cNvSpPr>
            <a:spLocks noGrp="1"/>
          </p:cNvSpPr>
          <p:nvPr>
            <p:ph type="ctrTitle"/>
          </p:nvPr>
        </p:nvSpPr>
        <p:spPr>
          <a:xfrm>
            <a:off x="2836397" y="972000"/>
            <a:ext cx="8839665" cy="547706"/>
          </a:xfrm>
          <a:prstGeom prst="rect">
            <a:avLst/>
          </a:prstGeom>
          <a:ln>
            <a:noFill/>
          </a:ln>
        </p:spPr>
        <p:txBody>
          <a:bodyPr anchor="t">
            <a:noAutofit/>
          </a:bodyPr>
          <a:lstStyle>
            <a:lvl1pPr algn="l">
              <a:defRPr sz="3600">
                <a:solidFill>
                  <a:schemeClr val="tx1"/>
                </a:solidFill>
              </a:defRPr>
            </a:lvl1pPr>
          </a:lstStyle>
          <a:p>
            <a:r>
              <a:rPr lang="en-US"/>
              <a:t>Click to edit Master title style</a:t>
            </a:r>
            <a:endParaRPr lang="en-GB"/>
          </a:p>
        </p:txBody>
      </p:sp>
    </p:spTree>
    <p:extLst>
      <p:ext uri="{BB962C8B-B14F-4D97-AF65-F5344CB8AC3E}">
        <p14:creationId xmlns:p14="http://schemas.microsoft.com/office/powerpoint/2010/main" val="1115508398"/>
      </p:ext>
    </p:extLst>
  </p:cSld>
  <p:clrMapOvr>
    <a:masterClrMapping/>
  </p:clrMapOvr>
  <p:extLst>
    <p:ext uri="{DCECCB84-F9BA-43D5-87BE-67443E8EF086}">
      <p15:sldGuideLst xmlns:p15="http://schemas.microsoft.com/office/powerpoint/2012/main"/>
    </p:ext>
  </p:extLst>
</p:sldLayout>
</file>

<file path=ppt/slideLayouts/slideLayout78.xml><?xml version="1.0" encoding="utf-8"?>
<p:sldLayout xmlns:a="http://schemas.openxmlformats.org/drawingml/2006/main" xmlns:r="http://schemas.openxmlformats.org/officeDocument/2006/relationships" xmlns:p="http://schemas.openxmlformats.org/presentationml/2006/main" preserve="1" userDrawn="1">
  <p:cSld name="Orange - Case Study">
    <p:bg>
      <p:bgPr>
        <a:blipFill dpi="0" rotWithShape="1">
          <a:blip r:embed="rId2">
            <a:lum/>
            <a:extLst>
              <a:ext uri="{96DAC541-7B7A-43D3-8B79-37D633B846F1}">
                <asvg:svgBlip xmlns:asvg="http://schemas.microsoft.com/office/drawing/2016/SVG/main" r:embed="rId3"/>
              </a:ext>
            </a:extLst>
          </a:blip>
          <a:srcRect/>
          <a:stretch>
            <a:fillRect/>
          </a:stretch>
        </a:blipFill>
        <a:effectLst/>
      </p:bgPr>
    </p:bg>
    <p:spTree>
      <p:nvGrpSpPr>
        <p:cNvPr id="1" name=""/>
        <p:cNvGrpSpPr/>
        <p:nvPr/>
      </p:nvGrpSpPr>
      <p:grpSpPr>
        <a:xfrm>
          <a:off x="0" y="0"/>
          <a:ext cx="0" cy="0"/>
          <a:chOff x="0" y="0"/>
          <a:chExt cx="0" cy="0"/>
        </a:xfrm>
      </p:grpSpPr>
      <p:sp>
        <p:nvSpPr>
          <p:cNvPr id="20" name="Rectangle 19">
            <a:extLst>
              <a:ext uri="{FF2B5EF4-FFF2-40B4-BE49-F238E27FC236}">
                <a16:creationId xmlns:a16="http://schemas.microsoft.com/office/drawing/2014/main" id="{ADE8256C-7DEA-E054-5D2F-1C249A13472B}"/>
              </a:ext>
            </a:extLst>
          </p:cNvPr>
          <p:cNvSpPr/>
          <p:nvPr userDrawn="1"/>
        </p:nvSpPr>
        <p:spPr>
          <a:xfrm>
            <a:off x="0" y="512763"/>
            <a:ext cx="2545721" cy="6150425"/>
          </a:xfrm>
          <a:prstGeom prst="rect">
            <a:avLst/>
          </a:prstGeom>
          <a:solidFill>
            <a:srgbClr val="000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Text Placeholder 8">
            <a:extLst>
              <a:ext uri="{FF2B5EF4-FFF2-40B4-BE49-F238E27FC236}">
                <a16:creationId xmlns:a16="http://schemas.microsoft.com/office/drawing/2014/main" id="{92EFEF58-42AF-670A-ABB0-E36C90B7E173}"/>
              </a:ext>
            </a:extLst>
          </p:cNvPr>
          <p:cNvSpPr>
            <a:spLocks noGrp="1"/>
          </p:cNvSpPr>
          <p:nvPr>
            <p:ph type="body" sz="quarter" idx="10"/>
          </p:nvPr>
        </p:nvSpPr>
        <p:spPr>
          <a:xfrm>
            <a:off x="2836397" y="2268754"/>
            <a:ext cx="2838387" cy="4039971"/>
          </a:xfrm>
          <a:prstGeom prst="rect">
            <a:avLst/>
          </a:prstGeom>
        </p:spPr>
        <p:txBody>
          <a:bodyPr>
            <a:noAutofit/>
          </a:bodyPr>
          <a:lstStyle>
            <a:lvl1pPr marL="0" indent="0">
              <a:buNone/>
              <a:defRPr sz="1800"/>
            </a:lvl1pPr>
            <a:lvl2pPr marL="457200" indent="0">
              <a:buNone/>
              <a:defRPr/>
            </a:lvl2pPr>
            <a:lvl3pPr marL="914400" indent="0">
              <a:buNone/>
              <a:defRPr/>
            </a:lvl3pPr>
            <a:lvl4pPr marL="1371600" indent="0">
              <a:buNone/>
              <a:defRPr/>
            </a:lvl4pPr>
            <a:lvl5pPr marL="1828800" indent="0">
              <a:buNone/>
              <a:defRPr/>
            </a:lvl5pPr>
          </a:lstStyle>
          <a:p>
            <a:pPr lvl="0"/>
            <a:r>
              <a:rPr lang="en-US"/>
              <a:t>Click to edit Master text styles</a:t>
            </a:r>
          </a:p>
        </p:txBody>
      </p:sp>
      <p:sp>
        <p:nvSpPr>
          <p:cNvPr id="11" name="Text Placeholder 10">
            <a:extLst>
              <a:ext uri="{FF2B5EF4-FFF2-40B4-BE49-F238E27FC236}">
                <a16:creationId xmlns:a16="http://schemas.microsoft.com/office/drawing/2014/main" id="{BA62B451-9077-73D8-F2D3-9A668C4D3685}"/>
              </a:ext>
            </a:extLst>
          </p:cNvPr>
          <p:cNvSpPr>
            <a:spLocks noGrp="1"/>
          </p:cNvSpPr>
          <p:nvPr>
            <p:ph type="body" sz="quarter" idx="11"/>
          </p:nvPr>
        </p:nvSpPr>
        <p:spPr>
          <a:xfrm>
            <a:off x="5879322" y="2268752"/>
            <a:ext cx="5796738" cy="4039973"/>
          </a:xfrm>
          <a:prstGeom prst="rect">
            <a:avLst/>
          </a:prstGeom>
        </p:spPr>
        <p:txBody>
          <a:bodyPr>
            <a:noAutofit/>
          </a:bodyPr>
          <a:lstStyle>
            <a:lvl1pPr marL="0" indent="0">
              <a:buNone/>
              <a:defRPr sz="1800"/>
            </a:lvl1pPr>
          </a:lstStyle>
          <a:p>
            <a:pPr lvl="0"/>
            <a:r>
              <a:rPr lang="en-US"/>
              <a:t>Click to edit Master text styles</a:t>
            </a:r>
          </a:p>
        </p:txBody>
      </p:sp>
      <p:sp>
        <p:nvSpPr>
          <p:cNvPr id="5" name="Rectangle 4">
            <a:extLst>
              <a:ext uri="{FF2B5EF4-FFF2-40B4-BE49-F238E27FC236}">
                <a16:creationId xmlns:a16="http://schemas.microsoft.com/office/drawing/2014/main" id="{37A4C3C6-3342-F863-F30F-4B766FFA694C}"/>
              </a:ext>
            </a:extLst>
          </p:cNvPr>
          <p:cNvSpPr/>
          <p:nvPr userDrawn="1"/>
        </p:nvSpPr>
        <p:spPr>
          <a:xfrm>
            <a:off x="0" y="6663189"/>
            <a:ext cx="12192000" cy="194811"/>
          </a:xfrm>
          <a:prstGeom prst="rect">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Subtitle 2">
            <a:extLst>
              <a:ext uri="{FF2B5EF4-FFF2-40B4-BE49-F238E27FC236}">
                <a16:creationId xmlns:a16="http://schemas.microsoft.com/office/drawing/2014/main" id="{9A9CC6F3-F0EA-8D2B-0CD0-8B8210260DE4}"/>
              </a:ext>
            </a:extLst>
          </p:cNvPr>
          <p:cNvSpPr>
            <a:spLocks noGrp="1"/>
          </p:cNvSpPr>
          <p:nvPr>
            <p:ph type="subTitle" idx="1"/>
          </p:nvPr>
        </p:nvSpPr>
        <p:spPr>
          <a:xfrm>
            <a:off x="2836397" y="1640484"/>
            <a:ext cx="8839668" cy="480131"/>
          </a:xfrm>
          <a:prstGeom prst="rect">
            <a:avLst/>
          </a:prstGeom>
          <a:ln>
            <a:noFill/>
          </a:ln>
        </p:spPr>
        <p:txBody>
          <a:bodyPr anchor="t">
            <a:normAutofit/>
          </a:bodyPr>
          <a:lstStyle>
            <a:lvl1pPr marL="0" indent="0" algn="l">
              <a:buNone/>
              <a:defRPr sz="2800" b="1">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6" name="Text Placeholder 10">
            <a:extLst>
              <a:ext uri="{FF2B5EF4-FFF2-40B4-BE49-F238E27FC236}">
                <a16:creationId xmlns:a16="http://schemas.microsoft.com/office/drawing/2014/main" id="{16407D7E-8A80-8266-0A0A-7ED6B40968F2}"/>
              </a:ext>
            </a:extLst>
          </p:cNvPr>
          <p:cNvSpPr>
            <a:spLocks noGrp="1"/>
          </p:cNvSpPr>
          <p:nvPr>
            <p:ph type="body" sz="quarter" idx="12"/>
          </p:nvPr>
        </p:nvSpPr>
        <p:spPr>
          <a:xfrm>
            <a:off x="515936" y="1121008"/>
            <a:ext cx="1691643" cy="272961"/>
          </a:xfrm>
          <a:prstGeom prst="rect">
            <a:avLst/>
          </a:prstGeom>
        </p:spPr>
        <p:txBody>
          <a:bodyPr anchor="ctr" anchorCtr="0">
            <a:normAutofit/>
          </a:bodyPr>
          <a:lstStyle>
            <a:lvl1pPr marL="0" indent="0" algn="r">
              <a:buNone/>
              <a:defRPr sz="1200" b="1" spc="0" baseline="0">
                <a:solidFill>
                  <a:schemeClr val="bg1"/>
                </a:solidFill>
              </a:defRPr>
            </a:lvl1pPr>
          </a:lstStyle>
          <a:p>
            <a:pPr lvl="0"/>
            <a:r>
              <a:rPr lang="en-US"/>
              <a:t>Click to edit</a:t>
            </a:r>
          </a:p>
        </p:txBody>
      </p:sp>
      <p:sp>
        <p:nvSpPr>
          <p:cNvPr id="10" name="Rectangle: Rounded Corners 9">
            <a:extLst>
              <a:ext uri="{FF2B5EF4-FFF2-40B4-BE49-F238E27FC236}">
                <a16:creationId xmlns:a16="http://schemas.microsoft.com/office/drawing/2014/main" id="{37A81FB8-5B18-4652-7A1A-996AD62940BA}"/>
              </a:ext>
            </a:extLst>
          </p:cNvPr>
          <p:cNvSpPr/>
          <p:nvPr userDrawn="1"/>
        </p:nvSpPr>
        <p:spPr>
          <a:xfrm>
            <a:off x="-376261" y="1121008"/>
            <a:ext cx="2768437" cy="272961"/>
          </a:xfrm>
          <a:prstGeom prst="roundRect">
            <a:avLst>
              <a:gd name="adj" fmla="val 50000"/>
            </a:avLst>
          </a:prstGeom>
          <a:noFill/>
          <a:ln w="12700">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Title 1">
            <a:extLst>
              <a:ext uri="{FF2B5EF4-FFF2-40B4-BE49-F238E27FC236}">
                <a16:creationId xmlns:a16="http://schemas.microsoft.com/office/drawing/2014/main" id="{B4AFD1AA-418F-CEF0-D269-7F1540751CA9}"/>
              </a:ext>
            </a:extLst>
          </p:cNvPr>
          <p:cNvSpPr>
            <a:spLocks noGrp="1"/>
          </p:cNvSpPr>
          <p:nvPr>
            <p:ph type="ctrTitle"/>
          </p:nvPr>
        </p:nvSpPr>
        <p:spPr>
          <a:xfrm>
            <a:off x="2836397" y="972000"/>
            <a:ext cx="8839665" cy="547706"/>
          </a:xfrm>
          <a:prstGeom prst="rect">
            <a:avLst/>
          </a:prstGeom>
          <a:ln>
            <a:noFill/>
          </a:ln>
        </p:spPr>
        <p:txBody>
          <a:bodyPr anchor="t">
            <a:noAutofit/>
          </a:bodyPr>
          <a:lstStyle>
            <a:lvl1pPr algn="l">
              <a:defRPr sz="3600">
                <a:solidFill>
                  <a:schemeClr val="tx1"/>
                </a:solidFill>
              </a:defRPr>
            </a:lvl1pPr>
          </a:lstStyle>
          <a:p>
            <a:r>
              <a:rPr lang="en-US"/>
              <a:t>Click to edit Master title style</a:t>
            </a:r>
            <a:endParaRPr lang="en-GB"/>
          </a:p>
        </p:txBody>
      </p:sp>
    </p:spTree>
    <p:extLst>
      <p:ext uri="{BB962C8B-B14F-4D97-AF65-F5344CB8AC3E}">
        <p14:creationId xmlns:p14="http://schemas.microsoft.com/office/powerpoint/2010/main" val="3790495545"/>
      </p:ext>
    </p:extLst>
  </p:cSld>
  <p:clrMapOvr>
    <a:masterClrMapping/>
  </p:clrMapOvr>
  <p:extLst>
    <p:ext uri="{DCECCB84-F9BA-43D5-87BE-67443E8EF086}">
      <p15:sldGuideLst xmlns:p15="http://schemas.microsoft.com/office/powerpoint/2012/main"/>
    </p:ext>
  </p:extLst>
</p:sldLayout>
</file>

<file path=ppt/slideLayouts/slideLayout79.xml><?xml version="1.0" encoding="utf-8"?>
<p:sldLayout xmlns:a="http://schemas.openxmlformats.org/drawingml/2006/main" xmlns:r="http://schemas.openxmlformats.org/officeDocument/2006/relationships" xmlns:p="http://schemas.openxmlformats.org/presentationml/2006/main" preserve="1" userDrawn="1">
  <p:cSld name="Red - Case Study">
    <p:bg>
      <p:bgPr>
        <a:blipFill dpi="0" rotWithShape="1">
          <a:blip r:embed="rId2">
            <a:lum/>
            <a:extLst>
              <a:ext uri="{96DAC541-7B7A-43D3-8B79-37D633B846F1}">
                <asvg:svgBlip xmlns:asvg="http://schemas.microsoft.com/office/drawing/2016/SVG/main" r:embed="rId3"/>
              </a:ext>
            </a:extLst>
          </a:blip>
          <a:srcRect/>
          <a:stretch>
            <a:fillRect/>
          </a:stretch>
        </a:blipFill>
        <a:effectLst/>
      </p:bgPr>
    </p:bg>
    <p:spTree>
      <p:nvGrpSpPr>
        <p:cNvPr id="1" name=""/>
        <p:cNvGrpSpPr/>
        <p:nvPr/>
      </p:nvGrpSpPr>
      <p:grpSpPr>
        <a:xfrm>
          <a:off x="0" y="0"/>
          <a:ext cx="0" cy="0"/>
          <a:chOff x="0" y="0"/>
          <a:chExt cx="0" cy="0"/>
        </a:xfrm>
      </p:grpSpPr>
      <p:sp>
        <p:nvSpPr>
          <p:cNvPr id="20" name="Rectangle 19">
            <a:extLst>
              <a:ext uri="{FF2B5EF4-FFF2-40B4-BE49-F238E27FC236}">
                <a16:creationId xmlns:a16="http://schemas.microsoft.com/office/drawing/2014/main" id="{ADE8256C-7DEA-E054-5D2F-1C249A13472B}"/>
              </a:ext>
            </a:extLst>
          </p:cNvPr>
          <p:cNvSpPr/>
          <p:nvPr userDrawn="1"/>
        </p:nvSpPr>
        <p:spPr>
          <a:xfrm>
            <a:off x="0" y="512763"/>
            <a:ext cx="2545721" cy="6150425"/>
          </a:xfrm>
          <a:prstGeom prst="rect">
            <a:avLst/>
          </a:prstGeom>
          <a:solidFill>
            <a:srgbClr val="000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Text Placeholder 8">
            <a:extLst>
              <a:ext uri="{FF2B5EF4-FFF2-40B4-BE49-F238E27FC236}">
                <a16:creationId xmlns:a16="http://schemas.microsoft.com/office/drawing/2014/main" id="{92EFEF58-42AF-670A-ABB0-E36C90B7E173}"/>
              </a:ext>
            </a:extLst>
          </p:cNvPr>
          <p:cNvSpPr>
            <a:spLocks noGrp="1"/>
          </p:cNvSpPr>
          <p:nvPr>
            <p:ph type="body" sz="quarter" idx="10"/>
          </p:nvPr>
        </p:nvSpPr>
        <p:spPr>
          <a:xfrm>
            <a:off x="2836397" y="2268754"/>
            <a:ext cx="2838387" cy="4039971"/>
          </a:xfrm>
          <a:prstGeom prst="rect">
            <a:avLst/>
          </a:prstGeom>
        </p:spPr>
        <p:txBody>
          <a:bodyPr>
            <a:noAutofit/>
          </a:bodyPr>
          <a:lstStyle>
            <a:lvl1pPr marL="0" indent="0">
              <a:buNone/>
              <a:defRPr sz="1800"/>
            </a:lvl1pPr>
            <a:lvl2pPr marL="457200" indent="0">
              <a:buNone/>
              <a:defRPr/>
            </a:lvl2pPr>
            <a:lvl3pPr marL="914400" indent="0">
              <a:buNone/>
              <a:defRPr/>
            </a:lvl3pPr>
            <a:lvl4pPr marL="1371600" indent="0">
              <a:buNone/>
              <a:defRPr/>
            </a:lvl4pPr>
            <a:lvl5pPr marL="1828800" indent="0">
              <a:buNone/>
              <a:defRPr/>
            </a:lvl5pPr>
          </a:lstStyle>
          <a:p>
            <a:pPr lvl="0"/>
            <a:r>
              <a:rPr lang="en-US"/>
              <a:t>Click to edit Master text styles</a:t>
            </a:r>
          </a:p>
        </p:txBody>
      </p:sp>
      <p:sp>
        <p:nvSpPr>
          <p:cNvPr id="11" name="Text Placeholder 10">
            <a:extLst>
              <a:ext uri="{FF2B5EF4-FFF2-40B4-BE49-F238E27FC236}">
                <a16:creationId xmlns:a16="http://schemas.microsoft.com/office/drawing/2014/main" id="{BA62B451-9077-73D8-F2D3-9A668C4D3685}"/>
              </a:ext>
            </a:extLst>
          </p:cNvPr>
          <p:cNvSpPr>
            <a:spLocks noGrp="1"/>
          </p:cNvSpPr>
          <p:nvPr>
            <p:ph type="body" sz="quarter" idx="11"/>
          </p:nvPr>
        </p:nvSpPr>
        <p:spPr>
          <a:xfrm>
            <a:off x="5879322" y="2268752"/>
            <a:ext cx="5796738" cy="4039973"/>
          </a:xfrm>
          <a:prstGeom prst="rect">
            <a:avLst/>
          </a:prstGeom>
        </p:spPr>
        <p:txBody>
          <a:bodyPr>
            <a:noAutofit/>
          </a:bodyPr>
          <a:lstStyle>
            <a:lvl1pPr marL="0" indent="0">
              <a:buNone/>
              <a:defRPr sz="1800"/>
            </a:lvl1pPr>
          </a:lstStyle>
          <a:p>
            <a:pPr lvl="0"/>
            <a:r>
              <a:rPr lang="en-US"/>
              <a:t>Click to edit Master text styles</a:t>
            </a:r>
          </a:p>
        </p:txBody>
      </p:sp>
      <p:sp>
        <p:nvSpPr>
          <p:cNvPr id="5" name="Rectangle 4">
            <a:extLst>
              <a:ext uri="{FF2B5EF4-FFF2-40B4-BE49-F238E27FC236}">
                <a16:creationId xmlns:a16="http://schemas.microsoft.com/office/drawing/2014/main" id="{37A4C3C6-3342-F863-F30F-4B766FFA694C}"/>
              </a:ext>
            </a:extLst>
          </p:cNvPr>
          <p:cNvSpPr/>
          <p:nvPr userDrawn="1"/>
        </p:nvSpPr>
        <p:spPr>
          <a:xfrm>
            <a:off x="0" y="6663189"/>
            <a:ext cx="12192000" cy="194811"/>
          </a:xfrm>
          <a:prstGeom prst="rect">
            <a:avLst/>
          </a:prstGeom>
          <a:solidFill>
            <a:schemeClr val="accent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Subtitle 2">
            <a:extLst>
              <a:ext uri="{FF2B5EF4-FFF2-40B4-BE49-F238E27FC236}">
                <a16:creationId xmlns:a16="http://schemas.microsoft.com/office/drawing/2014/main" id="{9D3D8B56-2B23-D9BB-DDA7-815C33F6524D}"/>
              </a:ext>
            </a:extLst>
          </p:cNvPr>
          <p:cNvSpPr>
            <a:spLocks noGrp="1"/>
          </p:cNvSpPr>
          <p:nvPr>
            <p:ph type="subTitle" idx="1"/>
          </p:nvPr>
        </p:nvSpPr>
        <p:spPr>
          <a:xfrm>
            <a:off x="2836397" y="1640484"/>
            <a:ext cx="8839668" cy="480131"/>
          </a:xfrm>
          <a:prstGeom prst="rect">
            <a:avLst/>
          </a:prstGeom>
          <a:ln>
            <a:noFill/>
          </a:ln>
        </p:spPr>
        <p:txBody>
          <a:bodyPr anchor="t">
            <a:normAutofit/>
          </a:bodyPr>
          <a:lstStyle>
            <a:lvl1pPr marL="0" indent="0" algn="l">
              <a:buNone/>
              <a:defRPr sz="2800" b="1">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6" name="Text Placeholder 10">
            <a:extLst>
              <a:ext uri="{FF2B5EF4-FFF2-40B4-BE49-F238E27FC236}">
                <a16:creationId xmlns:a16="http://schemas.microsoft.com/office/drawing/2014/main" id="{33FD82AF-8AC3-A764-27BF-A6806B9DBC02}"/>
              </a:ext>
            </a:extLst>
          </p:cNvPr>
          <p:cNvSpPr>
            <a:spLocks noGrp="1"/>
          </p:cNvSpPr>
          <p:nvPr>
            <p:ph type="body" sz="quarter" idx="12"/>
          </p:nvPr>
        </p:nvSpPr>
        <p:spPr>
          <a:xfrm>
            <a:off x="515936" y="1121008"/>
            <a:ext cx="1691643" cy="272961"/>
          </a:xfrm>
          <a:prstGeom prst="rect">
            <a:avLst/>
          </a:prstGeom>
        </p:spPr>
        <p:txBody>
          <a:bodyPr anchor="ctr" anchorCtr="0">
            <a:normAutofit/>
          </a:bodyPr>
          <a:lstStyle>
            <a:lvl1pPr marL="0" indent="0" algn="r">
              <a:buNone/>
              <a:defRPr sz="1200" b="1" spc="0" baseline="0">
                <a:solidFill>
                  <a:schemeClr val="bg1"/>
                </a:solidFill>
              </a:defRPr>
            </a:lvl1pPr>
          </a:lstStyle>
          <a:p>
            <a:pPr lvl="0"/>
            <a:r>
              <a:rPr lang="en-US"/>
              <a:t>Click to edit</a:t>
            </a:r>
          </a:p>
        </p:txBody>
      </p:sp>
      <p:sp>
        <p:nvSpPr>
          <p:cNvPr id="10" name="Rectangle: Rounded Corners 9">
            <a:extLst>
              <a:ext uri="{FF2B5EF4-FFF2-40B4-BE49-F238E27FC236}">
                <a16:creationId xmlns:a16="http://schemas.microsoft.com/office/drawing/2014/main" id="{75922DB2-5063-05C0-CF87-1158D024A9DF}"/>
              </a:ext>
            </a:extLst>
          </p:cNvPr>
          <p:cNvSpPr/>
          <p:nvPr userDrawn="1"/>
        </p:nvSpPr>
        <p:spPr>
          <a:xfrm>
            <a:off x="-376261" y="1121008"/>
            <a:ext cx="2768437" cy="272961"/>
          </a:xfrm>
          <a:prstGeom prst="roundRect">
            <a:avLst>
              <a:gd name="adj" fmla="val 50000"/>
            </a:avLst>
          </a:prstGeom>
          <a:noFill/>
          <a:ln w="12700">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Title 1">
            <a:extLst>
              <a:ext uri="{FF2B5EF4-FFF2-40B4-BE49-F238E27FC236}">
                <a16:creationId xmlns:a16="http://schemas.microsoft.com/office/drawing/2014/main" id="{8F8B69AD-B22F-A16B-0BEC-2CA39BC649C2}"/>
              </a:ext>
            </a:extLst>
          </p:cNvPr>
          <p:cNvSpPr>
            <a:spLocks noGrp="1"/>
          </p:cNvSpPr>
          <p:nvPr>
            <p:ph type="ctrTitle"/>
          </p:nvPr>
        </p:nvSpPr>
        <p:spPr>
          <a:xfrm>
            <a:off x="2836397" y="972000"/>
            <a:ext cx="8839665" cy="547706"/>
          </a:xfrm>
          <a:prstGeom prst="rect">
            <a:avLst/>
          </a:prstGeom>
          <a:ln>
            <a:noFill/>
          </a:ln>
        </p:spPr>
        <p:txBody>
          <a:bodyPr anchor="t">
            <a:noAutofit/>
          </a:bodyPr>
          <a:lstStyle>
            <a:lvl1pPr algn="l">
              <a:defRPr sz="3600">
                <a:solidFill>
                  <a:schemeClr val="tx1"/>
                </a:solidFill>
              </a:defRPr>
            </a:lvl1pPr>
          </a:lstStyle>
          <a:p>
            <a:r>
              <a:rPr lang="en-US"/>
              <a:t>Click to edit Master title style</a:t>
            </a:r>
            <a:endParaRPr lang="en-GB"/>
          </a:p>
        </p:txBody>
      </p:sp>
    </p:spTree>
    <p:extLst>
      <p:ext uri="{BB962C8B-B14F-4D97-AF65-F5344CB8AC3E}">
        <p14:creationId xmlns:p14="http://schemas.microsoft.com/office/powerpoint/2010/main" val="3320900588"/>
      </p:ext>
    </p:extLst>
  </p:cSld>
  <p:clrMapOvr>
    <a:masterClrMapping/>
  </p:clrMapOvr>
  <p:extLst>
    <p:ext uri="{DCECCB84-F9BA-43D5-87BE-67443E8EF086}">
      <p15:sldGuideLst xmlns:p15="http://schemas.microsoft.com/office/powerpoint/2012/main"/>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Black - 3 column plus symbol">
    <p:bg>
      <p:bgPr>
        <a:blipFill dpi="0" rotWithShape="1">
          <a:blip r:embed="rId2">
            <a:lum/>
            <a:extLst>
              <a:ext uri="{96DAC541-7B7A-43D3-8B79-37D633B846F1}">
                <asvg:svgBlip xmlns:asvg="http://schemas.microsoft.com/office/drawing/2016/SVG/main" r:embed="rId3"/>
              </a:ext>
            </a:extLst>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DC2153-C630-463E-198B-D505C376C11B}"/>
              </a:ext>
            </a:extLst>
          </p:cNvPr>
          <p:cNvSpPr>
            <a:spLocks noGrp="1"/>
          </p:cNvSpPr>
          <p:nvPr>
            <p:ph type="title"/>
          </p:nvPr>
        </p:nvSpPr>
        <p:spPr>
          <a:xfrm>
            <a:off x="515937" y="972000"/>
            <a:ext cx="11160125" cy="720000"/>
          </a:xfrm>
          <a:prstGeom prst="rect">
            <a:avLst/>
          </a:prstGeom>
        </p:spPr>
        <p:txBody>
          <a:bodyPr anchor="t">
            <a:noAutofit/>
          </a:bodyPr>
          <a:lstStyle/>
          <a:p>
            <a:r>
              <a:rPr lang="en-US"/>
              <a:t>Click to edit Master title style</a:t>
            </a:r>
            <a:endParaRPr lang="en-GB"/>
          </a:p>
        </p:txBody>
      </p:sp>
      <p:sp>
        <p:nvSpPr>
          <p:cNvPr id="7" name="Text Placeholder 6">
            <a:extLst>
              <a:ext uri="{FF2B5EF4-FFF2-40B4-BE49-F238E27FC236}">
                <a16:creationId xmlns:a16="http://schemas.microsoft.com/office/drawing/2014/main" id="{6F89889C-9901-0E0D-F464-36DFF409D3DC}"/>
              </a:ext>
            </a:extLst>
          </p:cNvPr>
          <p:cNvSpPr>
            <a:spLocks noGrp="1"/>
          </p:cNvSpPr>
          <p:nvPr>
            <p:ph type="body" sz="quarter" idx="13"/>
          </p:nvPr>
        </p:nvSpPr>
        <p:spPr>
          <a:xfrm>
            <a:off x="515937" y="2700000"/>
            <a:ext cx="3348000" cy="3608725"/>
          </a:xfrm>
          <a:prstGeom prst="rect">
            <a:avLst/>
          </a:prstGeom>
        </p:spPr>
        <p:txBody>
          <a:bodyPr>
            <a:noAutofit/>
          </a:bodyPr>
          <a:lstStyle>
            <a:lvl1pPr marL="0" indent="0">
              <a:buNone/>
              <a:defRPr sz="1800"/>
            </a:lvl1pPr>
          </a:lstStyle>
          <a:p>
            <a:pPr lvl="0"/>
            <a:r>
              <a:rPr lang="en-US"/>
              <a:t>Click to edit Master text styles</a:t>
            </a:r>
          </a:p>
        </p:txBody>
      </p:sp>
      <p:sp>
        <p:nvSpPr>
          <p:cNvPr id="9" name="Text Placeholder 8">
            <a:extLst>
              <a:ext uri="{FF2B5EF4-FFF2-40B4-BE49-F238E27FC236}">
                <a16:creationId xmlns:a16="http://schemas.microsoft.com/office/drawing/2014/main" id="{CCCFCD17-96DB-0D59-36B4-CE8615F870FD}"/>
              </a:ext>
            </a:extLst>
          </p:cNvPr>
          <p:cNvSpPr>
            <a:spLocks noGrp="1"/>
          </p:cNvSpPr>
          <p:nvPr>
            <p:ph type="body" sz="quarter" idx="14"/>
          </p:nvPr>
        </p:nvSpPr>
        <p:spPr>
          <a:xfrm>
            <a:off x="4421999" y="2700000"/>
            <a:ext cx="3348000" cy="3608725"/>
          </a:xfrm>
          <a:prstGeom prst="rect">
            <a:avLst/>
          </a:prstGeom>
        </p:spPr>
        <p:txBody>
          <a:bodyPr>
            <a:noAutofit/>
          </a:bodyPr>
          <a:lstStyle>
            <a:lvl1pPr marL="0" indent="0">
              <a:buNone/>
              <a:defRPr sz="1800"/>
            </a:lvl1pPr>
          </a:lstStyle>
          <a:p>
            <a:pPr lvl="0"/>
            <a:r>
              <a:rPr lang="en-US"/>
              <a:t>Click to edit Master text styles</a:t>
            </a:r>
          </a:p>
        </p:txBody>
      </p:sp>
      <p:sp>
        <p:nvSpPr>
          <p:cNvPr id="11" name="Text Placeholder 10">
            <a:extLst>
              <a:ext uri="{FF2B5EF4-FFF2-40B4-BE49-F238E27FC236}">
                <a16:creationId xmlns:a16="http://schemas.microsoft.com/office/drawing/2014/main" id="{9E710287-B48B-A4EA-C5C2-D14E30F60EAE}"/>
              </a:ext>
            </a:extLst>
          </p:cNvPr>
          <p:cNvSpPr>
            <a:spLocks noGrp="1"/>
          </p:cNvSpPr>
          <p:nvPr>
            <p:ph type="body" sz="quarter" idx="15"/>
          </p:nvPr>
        </p:nvSpPr>
        <p:spPr>
          <a:xfrm>
            <a:off x="8328024" y="2700000"/>
            <a:ext cx="3348000" cy="3608725"/>
          </a:xfrm>
          <a:prstGeom prst="rect">
            <a:avLst/>
          </a:prstGeom>
        </p:spPr>
        <p:txBody>
          <a:bodyPr>
            <a:noAutofit/>
          </a:bodyPr>
          <a:lstStyle>
            <a:lvl1pPr marL="0" indent="0">
              <a:buNone/>
              <a:defRPr sz="1800"/>
            </a:lvl1pPr>
          </a:lstStyle>
          <a:p>
            <a:pPr lvl="0"/>
            <a:r>
              <a:rPr lang="en-US"/>
              <a:t>Click to edit Master text styles</a:t>
            </a:r>
          </a:p>
        </p:txBody>
      </p:sp>
      <p:sp>
        <p:nvSpPr>
          <p:cNvPr id="3" name="Rectangle 2">
            <a:extLst>
              <a:ext uri="{FF2B5EF4-FFF2-40B4-BE49-F238E27FC236}">
                <a16:creationId xmlns:a16="http://schemas.microsoft.com/office/drawing/2014/main" id="{31C393D9-3D8C-C0CA-E619-E8A43F365B6C}"/>
              </a:ext>
            </a:extLst>
          </p:cNvPr>
          <p:cNvSpPr/>
          <p:nvPr userDrawn="1"/>
        </p:nvSpPr>
        <p:spPr>
          <a:xfrm>
            <a:off x="0" y="6663189"/>
            <a:ext cx="12192000" cy="194811"/>
          </a:xfrm>
          <a:prstGeom prst="rect">
            <a:avLst/>
          </a:prstGeom>
          <a:solidFill>
            <a:srgbClr val="000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227022433"/>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preserve="1" userDrawn="1">
  <p:cSld name="Yellow - Case Study">
    <p:bg>
      <p:bgPr>
        <a:blipFill dpi="0" rotWithShape="1">
          <a:blip r:embed="rId2">
            <a:lum/>
            <a:extLst>
              <a:ext uri="{96DAC541-7B7A-43D3-8B79-37D633B846F1}">
                <asvg:svgBlip xmlns:asvg="http://schemas.microsoft.com/office/drawing/2016/SVG/main" r:embed="rId3"/>
              </a:ext>
            </a:extLst>
          </a:blip>
          <a:srcRect/>
          <a:stretch>
            <a:fillRect/>
          </a:stretch>
        </a:blipFill>
        <a:effectLst/>
      </p:bgPr>
    </p:bg>
    <p:spTree>
      <p:nvGrpSpPr>
        <p:cNvPr id="1" name=""/>
        <p:cNvGrpSpPr/>
        <p:nvPr/>
      </p:nvGrpSpPr>
      <p:grpSpPr>
        <a:xfrm>
          <a:off x="0" y="0"/>
          <a:ext cx="0" cy="0"/>
          <a:chOff x="0" y="0"/>
          <a:chExt cx="0" cy="0"/>
        </a:xfrm>
      </p:grpSpPr>
      <p:sp>
        <p:nvSpPr>
          <p:cNvPr id="20" name="Rectangle 19">
            <a:extLst>
              <a:ext uri="{FF2B5EF4-FFF2-40B4-BE49-F238E27FC236}">
                <a16:creationId xmlns:a16="http://schemas.microsoft.com/office/drawing/2014/main" id="{ADE8256C-7DEA-E054-5D2F-1C249A13472B}"/>
              </a:ext>
            </a:extLst>
          </p:cNvPr>
          <p:cNvSpPr/>
          <p:nvPr userDrawn="1"/>
        </p:nvSpPr>
        <p:spPr>
          <a:xfrm>
            <a:off x="0" y="512763"/>
            <a:ext cx="2545721" cy="6150425"/>
          </a:xfrm>
          <a:prstGeom prst="rect">
            <a:avLst/>
          </a:prstGeom>
          <a:solidFill>
            <a:srgbClr val="000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Text Placeholder 8">
            <a:extLst>
              <a:ext uri="{FF2B5EF4-FFF2-40B4-BE49-F238E27FC236}">
                <a16:creationId xmlns:a16="http://schemas.microsoft.com/office/drawing/2014/main" id="{92EFEF58-42AF-670A-ABB0-E36C90B7E173}"/>
              </a:ext>
            </a:extLst>
          </p:cNvPr>
          <p:cNvSpPr>
            <a:spLocks noGrp="1"/>
          </p:cNvSpPr>
          <p:nvPr>
            <p:ph type="body" sz="quarter" idx="10"/>
          </p:nvPr>
        </p:nvSpPr>
        <p:spPr>
          <a:xfrm>
            <a:off x="2836397" y="2268754"/>
            <a:ext cx="2838387" cy="4039971"/>
          </a:xfrm>
          <a:prstGeom prst="rect">
            <a:avLst/>
          </a:prstGeom>
        </p:spPr>
        <p:txBody>
          <a:bodyPr>
            <a:noAutofit/>
          </a:bodyPr>
          <a:lstStyle>
            <a:lvl1pPr marL="0" indent="0">
              <a:buNone/>
              <a:defRPr sz="1800"/>
            </a:lvl1pPr>
            <a:lvl2pPr marL="457200" indent="0">
              <a:buNone/>
              <a:defRPr/>
            </a:lvl2pPr>
            <a:lvl3pPr marL="914400" indent="0">
              <a:buNone/>
              <a:defRPr/>
            </a:lvl3pPr>
            <a:lvl4pPr marL="1371600" indent="0">
              <a:buNone/>
              <a:defRPr/>
            </a:lvl4pPr>
            <a:lvl5pPr marL="1828800" indent="0">
              <a:buNone/>
              <a:defRPr/>
            </a:lvl5pPr>
          </a:lstStyle>
          <a:p>
            <a:pPr lvl="0"/>
            <a:r>
              <a:rPr lang="en-US"/>
              <a:t>Click to edit Master text styles</a:t>
            </a:r>
          </a:p>
        </p:txBody>
      </p:sp>
      <p:sp>
        <p:nvSpPr>
          <p:cNvPr id="11" name="Text Placeholder 10">
            <a:extLst>
              <a:ext uri="{FF2B5EF4-FFF2-40B4-BE49-F238E27FC236}">
                <a16:creationId xmlns:a16="http://schemas.microsoft.com/office/drawing/2014/main" id="{BA62B451-9077-73D8-F2D3-9A668C4D3685}"/>
              </a:ext>
            </a:extLst>
          </p:cNvPr>
          <p:cNvSpPr>
            <a:spLocks noGrp="1"/>
          </p:cNvSpPr>
          <p:nvPr>
            <p:ph type="body" sz="quarter" idx="11"/>
          </p:nvPr>
        </p:nvSpPr>
        <p:spPr>
          <a:xfrm>
            <a:off x="5879322" y="2268752"/>
            <a:ext cx="5796738" cy="4039973"/>
          </a:xfrm>
          <a:prstGeom prst="rect">
            <a:avLst/>
          </a:prstGeom>
        </p:spPr>
        <p:txBody>
          <a:bodyPr>
            <a:noAutofit/>
          </a:bodyPr>
          <a:lstStyle>
            <a:lvl1pPr marL="0" indent="0">
              <a:buNone/>
              <a:defRPr sz="1800"/>
            </a:lvl1pPr>
          </a:lstStyle>
          <a:p>
            <a:pPr lvl="0"/>
            <a:r>
              <a:rPr lang="en-US"/>
              <a:t>Click to edit Master text styles</a:t>
            </a:r>
          </a:p>
        </p:txBody>
      </p:sp>
      <p:sp>
        <p:nvSpPr>
          <p:cNvPr id="5" name="Rectangle 4">
            <a:extLst>
              <a:ext uri="{FF2B5EF4-FFF2-40B4-BE49-F238E27FC236}">
                <a16:creationId xmlns:a16="http://schemas.microsoft.com/office/drawing/2014/main" id="{37A4C3C6-3342-F863-F30F-4B766FFA694C}"/>
              </a:ext>
            </a:extLst>
          </p:cNvPr>
          <p:cNvSpPr/>
          <p:nvPr userDrawn="1"/>
        </p:nvSpPr>
        <p:spPr>
          <a:xfrm>
            <a:off x="0" y="6663189"/>
            <a:ext cx="12192000" cy="194811"/>
          </a:xfrm>
          <a:prstGeom prst="rect">
            <a:avLst/>
          </a:prstGeom>
          <a:solidFill>
            <a:schemeClr val="accent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Subtitle 2">
            <a:extLst>
              <a:ext uri="{FF2B5EF4-FFF2-40B4-BE49-F238E27FC236}">
                <a16:creationId xmlns:a16="http://schemas.microsoft.com/office/drawing/2014/main" id="{A0EB574C-7792-471D-E1D7-5CF24176CBBE}"/>
              </a:ext>
            </a:extLst>
          </p:cNvPr>
          <p:cNvSpPr>
            <a:spLocks noGrp="1"/>
          </p:cNvSpPr>
          <p:nvPr>
            <p:ph type="subTitle" idx="1"/>
          </p:nvPr>
        </p:nvSpPr>
        <p:spPr>
          <a:xfrm>
            <a:off x="2836397" y="1640484"/>
            <a:ext cx="8839668" cy="480131"/>
          </a:xfrm>
          <a:prstGeom prst="rect">
            <a:avLst/>
          </a:prstGeom>
          <a:ln>
            <a:noFill/>
          </a:ln>
        </p:spPr>
        <p:txBody>
          <a:bodyPr anchor="t">
            <a:normAutofit/>
          </a:bodyPr>
          <a:lstStyle>
            <a:lvl1pPr marL="0" indent="0" algn="l">
              <a:buNone/>
              <a:defRPr sz="2800" b="1">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6" name="Text Placeholder 10">
            <a:extLst>
              <a:ext uri="{FF2B5EF4-FFF2-40B4-BE49-F238E27FC236}">
                <a16:creationId xmlns:a16="http://schemas.microsoft.com/office/drawing/2014/main" id="{4649A336-9B5C-7BC2-2EFA-76ACADDE9E71}"/>
              </a:ext>
            </a:extLst>
          </p:cNvPr>
          <p:cNvSpPr>
            <a:spLocks noGrp="1"/>
          </p:cNvSpPr>
          <p:nvPr>
            <p:ph type="body" sz="quarter" idx="12"/>
          </p:nvPr>
        </p:nvSpPr>
        <p:spPr>
          <a:xfrm>
            <a:off x="515936" y="1121008"/>
            <a:ext cx="1691643" cy="272961"/>
          </a:xfrm>
          <a:prstGeom prst="rect">
            <a:avLst/>
          </a:prstGeom>
        </p:spPr>
        <p:txBody>
          <a:bodyPr anchor="ctr" anchorCtr="0">
            <a:normAutofit/>
          </a:bodyPr>
          <a:lstStyle>
            <a:lvl1pPr marL="0" indent="0" algn="r">
              <a:buNone/>
              <a:defRPr sz="1200" b="1" spc="0" baseline="0">
                <a:solidFill>
                  <a:schemeClr val="bg1"/>
                </a:solidFill>
              </a:defRPr>
            </a:lvl1pPr>
          </a:lstStyle>
          <a:p>
            <a:pPr lvl="0"/>
            <a:r>
              <a:rPr lang="en-US"/>
              <a:t>Click to edit</a:t>
            </a:r>
          </a:p>
        </p:txBody>
      </p:sp>
      <p:sp>
        <p:nvSpPr>
          <p:cNvPr id="10" name="Rectangle: Rounded Corners 9">
            <a:extLst>
              <a:ext uri="{FF2B5EF4-FFF2-40B4-BE49-F238E27FC236}">
                <a16:creationId xmlns:a16="http://schemas.microsoft.com/office/drawing/2014/main" id="{89901E83-ADC1-EF4C-3B92-CCDA96859BCD}"/>
              </a:ext>
            </a:extLst>
          </p:cNvPr>
          <p:cNvSpPr/>
          <p:nvPr userDrawn="1"/>
        </p:nvSpPr>
        <p:spPr>
          <a:xfrm>
            <a:off x="-376261" y="1121008"/>
            <a:ext cx="2768437" cy="272961"/>
          </a:xfrm>
          <a:prstGeom prst="roundRect">
            <a:avLst>
              <a:gd name="adj" fmla="val 50000"/>
            </a:avLst>
          </a:prstGeom>
          <a:noFill/>
          <a:ln w="12700">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Title 1">
            <a:extLst>
              <a:ext uri="{FF2B5EF4-FFF2-40B4-BE49-F238E27FC236}">
                <a16:creationId xmlns:a16="http://schemas.microsoft.com/office/drawing/2014/main" id="{4DFDBB40-5D92-74E4-7F19-6915641C5610}"/>
              </a:ext>
            </a:extLst>
          </p:cNvPr>
          <p:cNvSpPr>
            <a:spLocks noGrp="1"/>
          </p:cNvSpPr>
          <p:nvPr>
            <p:ph type="ctrTitle"/>
          </p:nvPr>
        </p:nvSpPr>
        <p:spPr>
          <a:xfrm>
            <a:off x="2836397" y="972000"/>
            <a:ext cx="8839665" cy="547706"/>
          </a:xfrm>
          <a:prstGeom prst="rect">
            <a:avLst/>
          </a:prstGeom>
          <a:ln>
            <a:noFill/>
          </a:ln>
        </p:spPr>
        <p:txBody>
          <a:bodyPr anchor="t">
            <a:noAutofit/>
          </a:bodyPr>
          <a:lstStyle>
            <a:lvl1pPr algn="l">
              <a:defRPr sz="3600">
                <a:solidFill>
                  <a:schemeClr val="tx1"/>
                </a:solidFill>
              </a:defRPr>
            </a:lvl1pPr>
          </a:lstStyle>
          <a:p>
            <a:r>
              <a:rPr lang="en-US"/>
              <a:t>Click to edit Master title style</a:t>
            </a:r>
            <a:endParaRPr lang="en-GB"/>
          </a:p>
        </p:txBody>
      </p:sp>
    </p:spTree>
    <p:extLst>
      <p:ext uri="{BB962C8B-B14F-4D97-AF65-F5344CB8AC3E}">
        <p14:creationId xmlns:p14="http://schemas.microsoft.com/office/powerpoint/2010/main" val="1652126323"/>
      </p:ext>
    </p:extLst>
  </p:cSld>
  <p:clrMapOvr>
    <a:masterClrMapping/>
  </p:clrMapOvr>
  <p:extLst>
    <p:ext uri="{DCECCB84-F9BA-43D5-87BE-67443E8EF086}">
      <p15:sldGuideLst xmlns:p15="http://schemas.microsoft.com/office/powerpoint/2012/main"/>
    </p:ext>
  </p:extLst>
</p:sldLayout>
</file>

<file path=ppt/slideLayouts/slideLayout81.xml><?xml version="1.0" encoding="utf-8"?>
<p:sldLayout xmlns:a="http://schemas.openxmlformats.org/drawingml/2006/main" xmlns:r="http://schemas.openxmlformats.org/officeDocument/2006/relationships" xmlns:p="http://schemas.openxmlformats.org/presentationml/2006/main" showMasterSp="0" preserve="1" userDrawn="1">
  <p:cSld name="QA_LayoutBlank">
    <p:bg>
      <p:bgPr>
        <a:blipFill dpi="0" rotWithShape="1">
          <a:blip r:embed="rId2">
            <a:lum/>
            <a:extLst>
              <a:ext uri="{96DAC541-7B7A-43D3-8B79-37D633B846F1}">
                <asvg:svgBlip xmlns:asvg="http://schemas.microsoft.com/office/drawing/2016/SVG/main" r:embed="rId3"/>
              </a:ext>
            </a:extLst>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16064792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Blue - 3 column plus symbol">
    <p:bg>
      <p:bgPr>
        <a:blipFill dpi="0" rotWithShape="1">
          <a:blip r:embed="rId2">
            <a:lum/>
            <a:extLst>
              <a:ext uri="{96DAC541-7B7A-43D3-8B79-37D633B846F1}">
                <asvg:svgBlip xmlns:asvg="http://schemas.microsoft.com/office/drawing/2016/SVG/main" r:embed="rId3"/>
              </a:ext>
            </a:extLst>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DC2153-C630-463E-198B-D505C376C11B}"/>
              </a:ext>
            </a:extLst>
          </p:cNvPr>
          <p:cNvSpPr>
            <a:spLocks noGrp="1"/>
          </p:cNvSpPr>
          <p:nvPr>
            <p:ph type="title"/>
          </p:nvPr>
        </p:nvSpPr>
        <p:spPr>
          <a:xfrm>
            <a:off x="515937" y="972000"/>
            <a:ext cx="11160125" cy="720000"/>
          </a:xfrm>
          <a:prstGeom prst="rect">
            <a:avLst/>
          </a:prstGeom>
        </p:spPr>
        <p:txBody>
          <a:bodyPr anchor="t">
            <a:noAutofit/>
          </a:bodyPr>
          <a:lstStyle/>
          <a:p>
            <a:r>
              <a:rPr lang="en-US" dirty="0"/>
              <a:t>Click to edit Master title style</a:t>
            </a:r>
            <a:endParaRPr lang="en-GB" dirty="0"/>
          </a:p>
        </p:txBody>
      </p:sp>
      <p:sp>
        <p:nvSpPr>
          <p:cNvPr id="7" name="Text Placeholder 6">
            <a:extLst>
              <a:ext uri="{FF2B5EF4-FFF2-40B4-BE49-F238E27FC236}">
                <a16:creationId xmlns:a16="http://schemas.microsoft.com/office/drawing/2014/main" id="{6F89889C-9901-0E0D-F464-36DFF409D3DC}"/>
              </a:ext>
            </a:extLst>
          </p:cNvPr>
          <p:cNvSpPr>
            <a:spLocks noGrp="1"/>
          </p:cNvSpPr>
          <p:nvPr>
            <p:ph type="body" sz="quarter" idx="13"/>
          </p:nvPr>
        </p:nvSpPr>
        <p:spPr>
          <a:xfrm>
            <a:off x="515937" y="2700000"/>
            <a:ext cx="3348000" cy="3608725"/>
          </a:xfrm>
          <a:prstGeom prst="rect">
            <a:avLst/>
          </a:prstGeom>
        </p:spPr>
        <p:txBody>
          <a:bodyPr>
            <a:noAutofit/>
          </a:bodyPr>
          <a:lstStyle>
            <a:lvl1pPr marL="0" indent="0">
              <a:buNone/>
              <a:defRPr sz="1800"/>
            </a:lvl1pPr>
          </a:lstStyle>
          <a:p>
            <a:pPr lvl="0"/>
            <a:r>
              <a:rPr lang="en-US"/>
              <a:t>Click to edit Master text styles</a:t>
            </a:r>
          </a:p>
        </p:txBody>
      </p:sp>
      <p:sp>
        <p:nvSpPr>
          <p:cNvPr id="9" name="Text Placeholder 8">
            <a:extLst>
              <a:ext uri="{FF2B5EF4-FFF2-40B4-BE49-F238E27FC236}">
                <a16:creationId xmlns:a16="http://schemas.microsoft.com/office/drawing/2014/main" id="{CCCFCD17-96DB-0D59-36B4-CE8615F870FD}"/>
              </a:ext>
            </a:extLst>
          </p:cNvPr>
          <p:cNvSpPr>
            <a:spLocks noGrp="1"/>
          </p:cNvSpPr>
          <p:nvPr>
            <p:ph type="body" sz="quarter" idx="14"/>
          </p:nvPr>
        </p:nvSpPr>
        <p:spPr>
          <a:xfrm>
            <a:off x="4421999" y="2700000"/>
            <a:ext cx="3348000" cy="3608725"/>
          </a:xfrm>
          <a:prstGeom prst="rect">
            <a:avLst/>
          </a:prstGeom>
        </p:spPr>
        <p:txBody>
          <a:bodyPr>
            <a:noAutofit/>
          </a:bodyPr>
          <a:lstStyle>
            <a:lvl1pPr marL="0" indent="0">
              <a:buNone/>
              <a:defRPr sz="1800"/>
            </a:lvl1pPr>
          </a:lstStyle>
          <a:p>
            <a:pPr lvl="0"/>
            <a:r>
              <a:rPr lang="en-US"/>
              <a:t>Click to edit Master text styles</a:t>
            </a:r>
          </a:p>
        </p:txBody>
      </p:sp>
      <p:sp>
        <p:nvSpPr>
          <p:cNvPr id="11" name="Text Placeholder 10">
            <a:extLst>
              <a:ext uri="{FF2B5EF4-FFF2-40B4-BE49-F238E27FC236}">
                <a16:creationId xmlns:a16="http://schemas.microsoft.com/office/drawing/2014/main" id="{9E710287-B48B-A4EA-C5C2-D14E30F60EAE}"/>
              </a:ext>
            </a:extLst>
          </p:cNvPr>
          <p:cNvSpPr>
            <a:spLocks noGrp="1"/>
          </p:cNvSpPr>
          <p:nvPr>
            <p:ph type="body" sz="quarter" idx="15"/>
          </p:nvPr>
        </p:nvSpPr>
        <p:spPr>
          <a:xfrm>
            <a:off x="8328024" y="2700000"/>
            <a:ext cx="3348000" cy="3608725"/>
          </a:xfrm>
          <a:prstGeom prst="rect">
            <a:avLst/>
          </a:prstGeom>
        </p:spPr>
        <p:txBody>
          <a:bodyPr>
            <a:noAutofit/>
          </a:bodyPr>
          <a:lstStyle>
            <a:lvl1pPr marL="0" indent="0">
              <a:buNone/>
              <a:defRPr sz="1800"/>
            </a:lvl1pPr>
          </a:lstStyle>
          <a:p>
            <a:pPr lvl="0"/>
            <a:r>
              <a:rPr lang="en-US"/>
              <a:t>Click to edit Master text styles</a:t>
            </a:r>
          </a:p>
        </p:txBody>
      </p:sp>
      <p:sp>
        <p:nvSpPr>
          <p:cNvPr id="3" name="Rectangle 2">
            <a:extLst>
              <a:ext uri="{FF2B5EF4-FFF2-40B4-BE49-F238E27FC236}">
                <a16:creationId xmlns:a16="http://schemas.microsoft.com/office/drawing/2014/main" id="{12902B99-5EC2-21D7-56FD-AE0CDF787719}"/>
              </a:ext>
            </a:extLst>
          </p:cNvPr>
          <p:cNvSpPr/>
          <p:nvPr userDrawn="1"/>
        </p:nvSpPr>
        <p:spPr>
          <a:xfrm>
            <a:off x="0" y="6663189"/>
            <a:ext cx="12192000" cy="194811"/>
          </a:xfrm>
          <a:prstGeom prst="rect">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380838398"/>
      </p:ext>
    </p:extLst>
  </p:cSld>
  <p:clrMapOvr>
    <a:masterClrMapping/>
  </p:clrMapOvr>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42" Type="http://schemas.openxmlformats.org/officeDocument/2006/relationships/slideLayout" Target="../slideLayouts/slideLayout42.xml"/><Relationship Id="rId47" Type="http://schemas.openxmlformats.org/officeDocument/2006/relationships/slideLayout" Target="../slideLayouts/slideLayout47.xml"/><Relationship Id="rId50" Type="http://schemas.openxmlformats.org/officeDocument/2006/relationships/slideLayout" Target="../slideLayouts/slideLayout50.xml"/><Relationship Id="rId55" Type="http://schemas.openxmlformats.org/officeDocument/2006/relationships/slideLayout" Target="../slideLayouts/slideLayout55.xml"/><Relationship Id="rId63" Type="http://schemas.openxmlformats.org/officeDocument/2006/relationships/slideLayout" Target="../slideLayouts/slideLayout63.xml"/><Relationship Id="rId68" Type="http://schemas.openxmlformats.org/officeDocument/2006/relationships/slideLayout" Target="../slideLayouts/slideLayout68.xml"/><Relationship Id="rId76" Type="http://schemas.openxmlformats.org/officeDocument/2006/relationships/slideLayout" Target="../slideLayouts/slideLayout76.xml"/><Relationship Id="rId84" Type="http://schemas.openxmlformats.org/officeDocument/2006/relationships/image" Target="../media/image2.svg"/><Relationship Id="rId7" Type="http://schemas.openxmlformats.org/officeDocument/2006/relationships/slideLayout" Target="../slideLayouts/slideLayout7.xml"/><Relationship Id="rId71" Type="http://schemas.openxmlformats.org/officeDocument/2006/relationships/slideLayout" Target="../slideLayouts/slideLayout7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9" Type="http://schemas.openxmlformats.org/officeDocument/2006/relationships/slideLayout" Target="../slideLayouts/slideLayout29.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45" Type="http://schemas.openxmlformats.org/officeDocument/2006/relationships/slideLayout" Target="../slideLayouts/slideLayout45.xml"/><Relationship Id="rId53" Type="http://schemas.openxmlformats.org/officeDocument/2006/relationships/slideLayout" Target="../slideLayouts/slideLayout53.xml"/><Relationship Id="rId58" Type="http://schemas.openxmlformats.org/officeDocument/2006/relationships/slideLayout" Target="../slideLayouts/slideLayout58.xml"/><Relationship Id="rId66" Type="http://schemas.openxmlformats.org/officeDocument/2006/relationships/slideLayout" Target="../slideLayouts/slideLayout66.xml"/><Relationship Id="rId74" Type="http://schemas.openxmlformats.org/officeDocument/2006/relationships/slideLayout" Target="../slideLayouts/slideLayout74.xml"/><Relationship Id="rId79" Type="http://schemas.openxmlformats.org/officeDocument/2006/relationships/slideLayout" Target="../slideLayouts/slideLayout79.xml"/><Relationship Id="rId5" Type="http://schemas.openxmlformats.org/officeDocument/2006/relationships/slideLayout" Target="../slideLayouts/slideLayout5.xml"/><Relationship Id="rId61" Type="http://schemas.openxmlformats.org/officeDocument/2006/relationships/slideLayout" Target="../slideLayouts/slideLayout61.xml"/><Relationship Id="rId82"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4" Type="http://schemas.openxmlformats.org/officeDocument/2006/relationships/slideLayout" Target="../slideLayouts/slideLayout44.xml"/><Relationship Id="rId52" Type="http://schemas.openxmlformats.org/officeDocument/2006/relationships/slideLayout" Target="../slideLayouts/slideLayout52.xml"/><Relationship Id="rId60" Type="http://schemas.openxmlformats.org/officeDocument/2006/relationships/slideLayout" Target="../slideLayouts/slideLayout60.xml"/><Relationship Id="rId65" Type="http://schemas.openxmlformats.org/officeDocument/2006/relationships/slideLayout" Target="../slideLayouts/slideLayout65.xml"/><Relationship Id="rId73" Type="http://schemas.openxmlformats.org/officeDocument/2006/relationships/slideLayout" Target="../slideLayouts/slideLayout73.xml"/><Relationship Id="rId78" Type="http://schemas.openxmlformats.org/officeDocument/2006/relationships/slideLayout" Target="../slideLayouts/slideLayout78.xml"/><Relationship Id="rId81" Type="http://schemas.openxmlformats.org/officeDocument/2006/relationships/slideLayout" Target="../slideLayouts/slideLayout8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slideLayout" Target="../slideLayouts/slideLayout43.xml"/><Relationship Id="rId48" Type="http://schemas.openxmlformats.org/officeDocument/2006/relationships/slideLayout" Target="../slideLayouts/slideLayout48.xml"/><Relationship Id="rId56" Type="http://schemas.openxmlformats.org/officeDocument/2006/relationships/slideLayout" Target="../slideLayouts/slideLayout56.xml"/><Relationship Id="rId64" Type="http://schemas.openxmlformats.org/officeDocument/2006/relationships/slideLayout" Target="../slideLayouts/slideLayout64.xml"/><Relationship Id="rId69" Type="http://schemas.openxmlformats.org/officeDocument/2006/relationships/slideLayout" Target="../slideLayouts/slideLayout69.xml"/><Relationship Id="rId77" Type="http://schemas.openxmlformats.org/officeDocument/2006/relationships/slideLayout" Target="../slideLayouts/slideLayout77.xml"/><Relationship Id="rId8" Type="http://schemas.openxmlformats.org/officeDocument/2006/relationships/slideLayout" Target="../slideLayouts/slideLayout8.xml"/><Relationship Id="rId51" Type="http://schemas.openxmlformats.org/officeDocument/2006/relationships/slideLayout" Target="../slideLayouts/slideLayout51.xml"/><Relationship Id="rId72" Type="http://schemas.openxmlformats.org/officeDocument/2006/relationships/slideLayout" Target="../slideLayouts/slideLayout72.xml"/><Relationship Id="rId80" Type="http://schemas.openxmlformats.org/officeDocument/2006/relationships/slideLayout" Target="../slideLayouts/slideLayout80.xml"/><Relationship Id="rId3" Type="http://schemas.openxmlformats.org/officeDocument/2006/relationships/slideLayout" Target="../slideLayouts/slideLayout3.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46" Type="http://schemas.openxmlformats.org/officeDocument/2006/relationships/slideLayout" Target="../slideLayouts/slideLayout46.xml"/><Relationship Id="rId59" Type="http://schemas.openxmlformats.org/officeDocument/2006/relationships/slideLayout" Target="../slideLayouts/slideLayout59.xml"/><Relationship Id="rId67" Type="http://schemas.openxmlformats.org/officeDocument/2006/relationships/slideLayout" Target="../slideLayouts/slideLayout67.xml"/><Relationship Id="rId20" Type="http://schemas.openxmlformats.org/officeDocument/2006/relationships/slideLayout" Target="../slideLayouts/slideLayout20.xml"/><Relationship Id="rId41" Type="http://schemas.openxmlformats.org/officeDocument/2006/relationships/slideLayout" Target="../slideLayouts/slideLayout41.xml"/><Relationship Id="rId54" Type="http://schemas.openxmlformats.org/officeDocument/2006/relationships/slideLayout" Target="../slideLayouts/slideLayout54.xml"/><Relationship Id="rId62" Type="http://schemas.openxmlformats.org/officeDocument/2006/relationships/slideLayout" Target="../slideLayouts/slideLayout62.xml"/><Relationship Id="rId70" Type="http://schemas.openxmlformats.org/officeDocument/2006/relationships/slideLayout" Target="../slideLayouts/slideLayout70.xml"/><Relationship Id="rId75" Type="http://schemas.openxmlformats.org/officeDocument/2006/relationships/slideLayout" Target="../slideLayouts/slideLayout75.xml"/><Relationship Id="rId83"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49" Type="http://schemas.openxmlformats.org/officeDocument/2006/relationships/slideLayout" Target="../slideLayouts/slideLayout49.xml"/><Relationship Id="rId57" Type="http://schemas.openxmlformats.org/officeDocument/2006/relationships/slideLayout" Target="../slideLayouts/slideLayout57.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83">
            <a:lum/>
            <a:extLst>
              <a:ext uri="{96DAC541-7B7A-43D3-8B79-37D633B846F1}">
                <asvg:svgBlip xmlns:asvg="http://schemas.microsoft.com/office/drawing/2016/SVG/main" r:embed="rId84"/>
              </a:ext>
            </a:extLst>
          </a:blip>
          <a:srcRect/>
          <a:stretch>
            <a:fillRect/>
          </a:stretch>
        </a:blip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21731453-D466-041E-21E6-461B68BA259E}"/>
              </a:ext>
            </a:extLst>
          </p:cNvPr>
          <p:cNvSpPr>
            <a:spLocks noGrp="1" noRot="1" noMove="1" noResize="1" noEditPoints="1" noAdjustHandles="1" noChangeArrowheads="1" noChangeShapeType="1"/>
          </p:cNvSpPr>
          <p:nvPr>
            <p:ph type="title"/>
          </p:nvPr>
        </p:nvSpPr>
        <p:spPr>
          <a:xfrm>
            <a:off x="514799" y="1094400"/>
            <a:ext cx="11161263" cy="1166400"/>
          </a:xfrm>
          <a:prstGeom prst="rect">
            <a:avLst/>
          </a:prstGeom>
        </p:spPr>
        <p:txBody>
          <a:bodyPr vert="horz" lIns="0" tIns="45720" rIns="0" bIns="45720" rtlCol="0" anchor="ctr">
            <a:noAutofit/>
          </a:bodyPr>
          <a:lstStyle/>
          <a:p>
            <a:r>
              <a:rPr lang="en-US" dirty="0"/>
              <a:t>Click to edit Master title style</a:t>
            </a:r>
            <a:endParaRPr lang="en-GB" dirty="0"/>
          </a:p>
        </p:txBody>
      </p:sp>
      <p:sp>
        <p:nvSpPr>
          <p:cNvPr id="3" name="Text Placeholder 2">
            <a:extLst>
              <a:ext uri="{FF2B5EF4-FFF2-40B4-BE49-F238E27FC236}">
                <a16:creationId xmlns:a16="http://schemas.microsoft.com/office/drawing/2014/main" id="{9CC85BD2-F661-DE85-1C63-7FE2479FA944}"/>
              </a:ext>
            </a:extLst>
          </p:cNvPr>
          <p:cNvSpPr>
            <a:spLocks noGrp="1"/>
          </p:cNvSpPr>
          <p:nvPr>
            <p:ph type="body" idx="1"/>
          </p:nvPr>
        </p:nvSpPr>
        <p:spPr>
          <a:xfrm>
            <a:off x="514799" y="2664179"/>
            <a:ext cx="11160123" cy="3644546"/>
          </a:xfrm>
          <a:prstGeom prst="rect">
            <a:avLst/>
          </a:prstGeom>
        </p:spPr>
        <p:txBody>
          <a:bodyPr vert="horz" lIns="0" tIns="45720" rIns="0" bIns="45720" rtlCol="0">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Rectangle 3">
            <a:extLst>
              <a:ext uri="{FF2B5EF4-FFF2-40B4-BE49-F238E27FC236}">
                <a16:creationId xmlns:a16="http://schemas.microsoft.com/office/drawing/2014/main" id="{A2AB163C-3C1B-CE8A-F081-D509E18A5D7B}"/>
              </a:ext>
            </a:extLst>
          </p:cNvPr>
          <p:cNvSpPr/>
          <p:nvPr userDrawn="1"/>
        </p:nvSpPr>
        <p:spPr>
          <a:xfrm>
            <a:off x="0" y="6663189"/>
            <a:ext cx="12192000" cy="194811"/>
          </a:xfrm>
          <a:prstGeom prst="rect">
            <a:avLst/>
          </a:prstGeom>
          <a:solidFill>
            <a:srgbClr val="000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397885235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 id="2147483678" r:id="rId18"/>
    <p:sldLayoutId id="2147483679" r:id="rId19"/>
    <p:sldLayoutId id="2147483680" r:id="rId20"/>
    <p:sldLayoutId id="2147483681" r:id="rId21"/>
    <p:sldLayoutId id="2147483682" r:id="rId22"/>
    <p:sldLayoutId id="2147483683" r:id="rId23"/>
    <p:sldLayoutId id="2147483684" r:id="rId24"/>
    <p:sldLayoutId id="2147483685" r:id="rId25"/>
    <p:sldLayoutId id="2147483686" r:id="rId26"/>
    <p:sldLayoutId id="2147483687" r:id="rId27"/>
    <p:sldLayoutId id="2147483688" r:id="rId28"/>
    <p:sldLayoutId id="2147483689" r:id="rId29"/>
    <p:sldLayoutId id="2147483690" r:id="rId30"/>
    <p:sldLayoutId id="2147483691" r:id="rId31"/>
    <p:sldLayoutId id="2147483692" r:id="rId32"/>
    <p:sldLayoutId id="2147483693" r:id="rId33"/>
    <p:sldLayoutId id="2147483694" r:id="rId34"/>
    <p:sldLayoutId id="2147483695" r:id="rId35"/>
    <p:sldLayoutId id="2147483696" r:id="rId36"/>
    <p:sldLayoutId id="2147483697" r:id="rId37"/>
    <p:sldLayoutId id="2147483698" r:id="rId38"/>
    <p:sldLayoutId id="2147483699" r:id="rId39"/>
    <p:sldLayoutId id="2147483700" r:id="rId40"/>
    <p:sldLayoutId id="2147483701" r:id="rId41"/>
    <p:sldLayoutId id="2147483702" r:id="rId42"/>
    <p:sldLayoutId id="2147483703" r:id="rId43"/>
    <p:sldLayoutId id="2147483704" r:id="rId44"/>
    <p:sldLayoutId id="2147483705" r:id="rId45"/>
    <p:sldLayoutId id="2147483706" r:id="rId46"/>
    <p:sldLayoutId id="2147483707" r:id="rId47"/>
    <p:sldLayoutId id="2147483708" r:id="rId48"/>
    <p:sldLayoutId id="2147483709" r:id="rId49"/>
    <p:sldLayoutId id="2147483710" r:id="rId50"/>
    <p:sldLayoutId id="2147483711" r:id="rId51"/>
    <p:sldLayoutId id="2147483712" r:id="rId52"/>
    <p:sldLayoutId id="2147483713" r:id="rId53"/>
    <p:sldLayoutId id="2147483714" r:id="rId54"/>
    <p:sldLayoutId id="2147483715" r:id="rId55"/>
    <p:sldLayoutId id="2147483716" r:id="rId56"/>
    <p:sldLayoutId id="2147483717" r:id="rId57"/>
    <p:sldLayoutId id="2147483718" r:id="rId58"/>
    <p:sldLayoutId id="2147483719" r:id="rId59"/>
    <p:sldLayoutId id="2147483720" r:id="rId60"/>
    <p:sldLayoutId id="2147483721" r:id="rId61"/>
    <p:sldLayoutId id="2147483722" r:id="rId62"/>
    <p:sldLayoutId id="2147483723" r:id="rId63"/>
    <p:sldLayoutId id="2147483724" r:id="rId64"/>
    <p:sldLayoutId id="2147483725" r:id="rId65"/>
    <p:sldLayoutId id="2147483726" r:id="rId66"/>
    <p:sldLayoutId id="2147483727" r:id="rId67"/>
    <p:sldLayoutId id="2147483728" r:id="rId68"/>
    <p:sldLayoutId id="2147483729" r:id="rId69"/>
    <p:sldLayoutId id="2147483730" r:id="rId70"/>
    <p:sldLayoutId id="2147483731" r:id="rId71"/>
    <p:sldLayoutId id="2147483732" r:id="rId72"/>
    <p:sldLayoutId id="2147483733" r:id="rId73"/>
    <p:sldLayoutId id="2147483734" r:id="rId74"/>
    <p:sldLayoutId id="2147483735" r:id="rId75"/>
    <p:sldLayoutId id="2147483736" r:id="rId76"/>
    <p:sldLayoutId id="2147483737" r:id="rId77"/>
    <p:sldLayoutId id="2147483738" r:id="rId78"/>
    <p:sldLayoutId id="2147483739" r:id="rId79"/>
    <p:sldLayoutId id="2147483740" r:id="rId80"/>
    <p:sldLayoutId id="2147483741" r:id="rId81"/>
  </p:sldLayoutIdLst>
  <p:txStyles>
    <p:titleStyle>
      <a:lvl1pPr algn="l" defTabSz="914400" rtl="0" eaLnBrk="1" latinLnBrk="0" hangingPunct="1">
        <a:lnSpc>
          <a:spcPct val="90000"/>
        </a:lnSpc>
        <a:spcBef>
          <a:spcPct val="0"/>
        </a:spcBef>
        <a:buNone/>
        <a:defRPr sz="32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323">
          <p15:clr>
            <a:srgbClr val="F26B43"/>
          </p15:clr>
        </p15:guide>
        <p15:guide id="2" pos="325">
          <p15:clr>
            <a:srgbClr val="F26B43"/>
          </p15:clr>
        </p15:guide>
        <p15:guide id="3" pos="2434">
          <p15:clr>
            <a:srgbClr val="F26B43"/>
          </p15:clr>
        </p15:guide>
        <p15:guide id="4" pos="2774">
          <p15:clr>
            <a:srgbClr val="F26B43"/>
          </p15:clr>
        </p15:guide>
        <p15:guide id="5" pos="4906">
          <p15:clr>
            <a:srgbClr val="F26B43"/>
          </p15:clr>
        </p15:guide>
        <p15:guide id="6" pos="5246">
          <p15:clr>
            <a:srgbClr val="F26B43"/>
          </p15:clr>
        </p15:guide>
        <p15:guide id="7" pos="7355">
          <p15:clr>
            <a:srgbClr val="F26B43"/>
          </p15:clr>
        </p15:guide>
        <p15:guide id="8" orient="horz" pos="3974">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hyperlink" Target="https://outlook.office365.com/book/NeurodiversityAwarenessSessions@qalearning.onmicrosoft.com/?ismsaljsauthenabled=true" TargetMode="External"/><Relationship Id="rId2" Type="http://schemas.openxmlformats.org/officeDocument/2006/relationships/image" Target="../media/image7.png"/><Relationship Id="rId1" Type="http://schemas.openxmlformats.org/officeDocument/2006/relationships/slideLayout" Target="../slideLayouts/slideLayout10.xml"/><Relationship Id="rId4" Type="http://schemas.openxmlformats.org/officeDocument/2006/relationships/image" Target="../media/image8.jpeg"/></Relationships>
</file>

<file path=ppt/slides/_rels/slide2.xml.rels><?xml version="1.0" encoding="UTF-8" standalone="yes"?>
<Relationships xmlns="http://schemas.openxmlformats.org/package/2006/relationships"><Relationship Id="rId2" Type="http://schemas.openxmlformats.org/officeDocument/2006/relationships/hyperlink" Target="https://outlook.office365.com/book/NeurodiversityAwarenessSessions@qalearning.onmicrosoft.com/?ismsaljsauthenabled=true" TargetMode="External"/><Relationship Id="rId1" Type="http://schemas.openxmlformats.org/officeDocument/2006/relationships/slideLayout" Target="../slideLayouts/slideLayout10.xml"/></Relationships>
</file>

<file path=ppt/slides/_rels/slide3.xml.rels><?xml version="1.0" encoding="UTF-8" standalone="yes"?>
<Relationships xmlns="http://schemas.openxmlformats.org/package/2006/relationships"><Relationship Id="rId2" Type="http://schemas.openxmlformats.org/officeDocument/2006/relationships/hyperlink" Target="https://outlook.office365.com/book/NeurodiversityAwarenessSessions@qalearning.onmicrosoft.com/?ismsaljsauthenabled=true" TargetMode="External"/><Relationship Id="rId1" Type="http://schemas.openxmlformats.org/officeDocument/2006/relationships/slideLayout" Target="../slideLayouts/slideLayout1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TextBox 17">
            <a:extLst>
              <a:ext uri="{FF2B5EF4-FFF2-40B4-BE49-F238E27FC236}">
                <a16:creationId xmlns:a16="http://schemas.microsoft.com/office/drawing/2014/main" id="{29EC6711-D766-3A5B-AAB4-ED873861C971}"/>
              </a:ext>
            </a:extLst>
          </p:cNvPr>
          <p:cNvSpPr txBox="1"/>
          <p:nvPr/>
        </p:nvSpPr>
        <p:spPr>
          <a:xfrm>
            <a:off x="245097" y="1102413"/>
            <a:ext cx="8534709" cy="400110"/>
          </a:xfrm>
          <a:prstGeom prst="rect">
            <a:avLst/>
          </a:prstGeom>
          <a:noFill/>
        </p:spPr>
        <p:txBody>
          <a:bodyPr wrap="none" rtlCol="0">
            <a:spAutoFit/>
          </a:bodyPr>
          <a:lstStyle/>
          <a:p>
            <a:r>
              <a:rPr lang="en-GB" sz="2000" dirty="0">
                <a:latin typeface="+mj-lt"/>
              </a:rPr>
              <a:t>This is your space to share, learn and discuss all things neurodiversity.</a:t>
            </a:r>
          </a:p>
        </p:txBody>
      </p:sp>
      <p:pic>
        <p:nvPicPr>
          <p:cNvPr id="22" name="Picture 21">
            <a:extLst>
              <a:ext uri="{FF2B5EF4-FFF2-40B4-BE49-F238E27FC236}">
                <a16:creationId xmlns:a16="http://schemas.microsoft.com/office/drawing/2014/main" id="{9B379BDB-E0F4-561C-64DF-8B0503E6B223}"/>
              </a:ext>
            </a:extLst>
          </p:cNvPr>
          <p:cNvPicPr>
            <a:picLocks noChangeAspect="1"/>
          </p:cNvPicPr>
          <p:nvPr/>
        </p:nvPicPr>
        <p:blipFill>
          <a:blip r:embed="rId2"/>
          <a:stretch>
            <a:fillRect/>
          </a:stretch>
        </p:blipFill>
        <p:spPr>
          <a:xfrm>
            <a:off x="3555230" y="1654403"/>
            <a:ext cx="8561355" cy="4940512"/>
          </a:xfrm>
          <a:prstGeom prst="rect">
            <a:avLst/>
          </a:prstGeom>
        </p:spPr>
      </p:pic>
      <p:sp>
        <p:nvSpPr>
          <p:cNvPr id="23" name="TextBox 22">
            <a:extLst>
              <a:ext uri="{FF2B5EF4-FFF2-40B4-BE49-F238E27FC236}">
                <a16:creationId xmlns:a16="http://schemas.microsoft.com/office/drawing/2014/main" id="{DDC5EE9A-34FE-F26C-C38D-540BF79105FA}"/>
              </a:ext>
            </a:extLst>
          </p:cNvPr>
          <p:cNvSpPr txBox="1"/>
          <p:nvPr/>
        </p:nvSpPr>
        <p:spPr>
          <a:xfrm>
            <a:off x="245097" y="3491466"/>
            <a:ext cx="3399733" cy="2862322"/>
          </a:xfrm>
          <a:prstGeom prst="rect">
            <a:avLst/>
          </a:prstGeom>
          <a:noFill/>
        </p:spPr>
        <p:txBody>
          <a:bodyPr wrap="square" rtlCol="0">
            <a:spAutoFit/>
          </a:bodyPr>
          <a:lstStyle/>
          <a:p>
            <a:r>
              <a:rPr lang="en-GB" b="1" dirty="0"/>
              <a:t>There are 4 networks:</a:t>
            </a:r>
          </a:p>
          <a:p>
            <a:endParaRPr lang="en-GB" dirty="0"/>
          </a:p>
          <a:p>
            <a:pPr marL="342900" indent="-342900">
              <a:buAutoNum type="arabicPeriod"/>
            </a:pPr>
            <a:r>
              <a:rPr lang="en-GB" dirty="0"/>
              <a:t>The 3Ds – Dyslexia, Dyspraxia, &amp; Dyscalculia</a:t>
            </a:r>
          </a:p>
          <a:p>
            <a:pPr marL="342900" indent="-342900">
              <a:buAutoNum type="arabicPeriod"/>
            </a:pPr>
            <a:endParaRPr lang="en-GB" dirty="0"/>
          </a:p>
          <a:p>
            <a:pPr marL="342900" indent="-342900">
              <a:buAutoNum type="arabicPeriod"/>
            </a:pPr>
            <a:r>
              <a:rPr lang="en-GB" dirty="0"/>
              <a:t>Autism &amp; ADHD</a:t>
            </a:r>
          </a:p>
          <a:p>
            <a:pPr marL="342900" indent="-342900">
              <a:buAutoNum type="arabicPeriod"/>
            </a:pPr>
            <a:endParaRPr lang="en-GB" dirty="0"/>
          </a:p>
          <a:p>
            <a:pPr marL="342900" indent="-342900">
              <a:buAutoNum type="arabicPeriod"/>
            </a:pPr>
            <a:r>
              <a:rPr lang="en-GB" dirty="0"/>
              <a:t>Parents’ Corner</a:t>
            </a:r>
          </a:p>
          <a:p>
            <a:pPr marL="342900" indent="-342900">
              <a:buAutoNum type="arabicPeriod"/>
            </a:pPr>
            <a:endParaRPr lang="en-GB" dirty="0"/>
          </a:p>
          <a:p>
            <a:pPr marL="342900" indent="-342900">
              <a:buAutoNum type="arabicPeriod"/>
            </a:pPr>
            <a:r>
              <a:rPr lang="en-GB" dirty="0"/>
              <a:t>Ask the Specialist</a:t>
            </a:r>
          </a:p>
        </p:txBody>
      </p:sp>
      <p:sp>
        <p:nvSpPr>
          <p:cNvPr id="32" name="Title 5">
            <a:extLst>
              <a:ext uri="{FF2B5EF4-FFF2-40B4-BE49-F238E27FC236}">
                <a16:creationId xmlns:a16="http://schemas.microsoft.com/office/drawing/2014/main" id="{7B6AFDE9-DC50-8EF7-D1D8-FCFFA16B7506}"/>
              </a:ext>
            </a:extLst>
          </p:cNvPr>
          <p:cNvSpPr txBox="1">
            <a:spLocks/>
          </p:cNvSpPr>
          <p:nvPr/>
        </p:nvSpPr>
        <p:spPr>
          <a:xfrm>
            <a:off x="301659" y="642060"/>
            <a:ext cx="12144869" cy="720000"/>
          </a:xfrm>
          <a:prstGeom prst="rect">
            <a:avLst/>
          </a:prstGeom>
        </p:spPr>
        <p:txBody>
          <a:bodyPr vert="horz" lIns="0" tIns="45720" rIns="0" bIns="45720" rtlCol="0" anchor="t">
            <a:noAutofit/>
          </a:bodyPr>
          <a:lstStyle>
            <a:lvl1pPr algn="l" defTabSz="914400" rtl="0" eaLnBrk="1" latinLnBrk="0" hangingPunct="1">
              <a:lnSpc>
                <a:spcPct val="90000"/>
              </a:lnSpc>
              <a:spcBef>
                <a:spcPct val="0"/>
              </a:spcBef>
              <a:buNone/>
              <a:defRPr sz="3200" kern="1200">
                <a:solidFill>
                  <a:schemeClr val="tx1"/>
                </a:solidFill>
                <a:latin typeface="+mj-lt"/>
                <a:ea typeface="+mj-ea"/>
                <a:cs typeface="+mj-cs"/>
              </a:defRPr>
            </a:lvl1pPr>
          </a:lstStyle>
          <a:p>
            <a:r>
              <a:rPr lang="en-GB"/>
              <a:t>QA Apprenticeship Neurodiversity Network – book </a:t>
            </a:r>
            <a:r>
              <a:rPr lang="en-GB">
                <a:hlinkClick r:id="rId3">
                  <a:extLst>
                    <a:ext uri="{A12FA001-AC4F-418D-AE19-62706E023703}">
                      <ahyp:hlinkClr xmlns:ahyp="http://schemas.microsoft.com/office/drawing/2018/hyperlinkcolor" val="tx"/>
                    </a:ext>
                  </a:extLst>
                </a:hlinkClick>
              </a:rPr>
              <a:t>here</a:t>
            </a:r>
            <a:endParaRPr lang="en-GB" dirty="0"/>
          </a:p>
        </p:txBody>
      </p:sp>
      <p:pic>
        <p:nvPicPr>
          <p:cNvPr id="34" name="Picture 33" descr="People at meeting">
            <a:extLst>
              <a:ext uri="{FF2B5EF4-FFF2-40B4-BE49-F238E27FC236}">
                <a16:creationId xmlns:a16="http://schemas.microsoft.com/office/drawing/2014/main" id="{C929328D-EF2E-D65C-2855-C5166200A3B5}"/>
              </a:ext>
            </a:extLst>
          </p:cNvPr>
          <p:cNvPicPr>
            <a:picLocks noChangeAspect="1"/>
          </p:cNvPicPr>
          <p:nvPr/>
        </p:nvPicPr>
        <p:blipFill>
          <a:blip r:embed="rId4">
            <a:extLst>
              <a:ext uri="{28A0092B-C50C-407E-A947-70E740481C1C}">
                <a14:useLocalDpi xmlns:a14="http://schemas.microsoft.com/office/drawing/2010/main" val="0"/>
              </a:ext>
            </a:extLst>
          </a:blip>
          <a:srcRect l="8333" t="17907" r="5989" b="5078"/>
          <a:stretch>
            <a:fillRect/>
          </a:stretch>
        </p:blipFill>
        <p:spPr>
          <a:xfrm>
            <a:off x="301659" y="1571919"/>
            <a:ext cx="3101417" cy="1857081"/>
          </a:xfrm>
          <a:prstGeom prst="rect">
            <a:avLst/>
          </a:prstGeom>
        </p:spPr>
      </p:pic>
    </p:spTree>
    <p:extLst>
      <p:ext uri="{BB962C8B-B14F-4D97-AF65-F5344CB8AC3E}">
        <p14:creationId xmlns:p14="http://schemas.microsoft.com/office/powerpoint/2010/main" val="326113718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70B71A3-FACC-C0FC-EEC8-A179CA9D935A}"/>
            </a:ext>
          </a:extLst>
        </p:cNvPr>
        <p:cNvGrpSpPr/>
        <p:nvPr/>
      </p:nvGrpSpPr>
      <p:grpSpPr>
        <a:xfrm>
          <a:off x="0" y="0"/>
          <a:ext cx="0" cy="0"/>
          <a:chOff x="0" y="0"/>
          <a:chExt cx="0" cy="0"/>
        </a:xfrm>
      </p:grpSpPr>
      <p:graphicFrame>
        <p:nvGraphicFramePr>
          <p:cNvPr id="17" name="Table 16">
            <a:extLst>
              <a:ext uri="{FF2B5EF4-FFF2-40B4-BE49-F238E27FC236}">
                <a16:creationId xmlns:a16="http://schemas.microsoft.com/office/drawing/2014/main" id="{0E9813BF-0B5C-9648-F20E-C2597C359948}"/>
              </a:ext>
            </a:extLst>
          </p:cNvPr>
          <p:cNvGraphicFramePr>
            <a:graphicFrameLocks noGrp="1"/>
          </p:cNvGraphicFramePr>
          <p:nvPr/>
        </p:nvGraphicFramePr>
        <p:xfrm>
          <a:off x="490494" y="1343208"/>
          <a:ext cx="11142182" cy="5040000"/>
        </p:xfrm>
        <a:graphic>
          <a:graphicData uri="http://schemas.openxmlformats.org/drawingml/2006/table">
            <a:tbl>
              <a:tblPr firstRow="1" bandRow="1">
                <a:tableStyleId>{5940675A-B579-460E-94D1-54222C63F5DA}</a:tableStyleId>
              </a:tblPr>
              <a:tblGrid>
                <a:gridCol w="1507988">
                  <a:extLst>
                    <a:ext uri="{9D8B030D-6E8A-4147-A177-3AD203B41FA5}">
                      <a16:colId xmlns:a16="http://schemas.microsoft.com/office/drawing/2014/main" val="1837211226"/>
                    </a:ext>
                  </a:extLst>
                </a:gridCol>
                <a:gridCol w="9634194">
                  <a:extLst>
                    <a:ext uri="{9D8B030D-6E8A-4147-A177-3AD203B41FA5}">
                      <a16:colId xmlns:a16="http://schemas.microsoft.com/office/drawing/2014/main" val="3600417742"/>
                    </a:ext>
                  </a:extLst>
                </a:gridCol>
              </a:tblGrid>
              <a:tr h="787241">
                <a:tc>
                  <a:txBody>
                    <a:bodyPr/>
                    <a:lstStyle/>
                    <a:p>
                      <a:pPr algn="ctr"/>
                      <a:r>
                        <a:rPr lang="en-GB" sz="2400" b="1" dirty="0"/>
                        <a:t>Date</a:t>
                      </a:r>
                    </a:p>
                  </a:txBody>
                  <a:tcPr anchor="ctr">
                    <a:solidFill>
                      <a:schemeClr val="bg1">
                        <a:lumMod val="95000"/>
                      </a:schemeClr>
                    </a:solidFill>
                  </a:tcPr>
                </a:tc>
                <a:tc>
                  <a:txBody>
                    <a:bodyPr/>
                    <a:lstStyle/>
                    <a:p>
                      <a:pPr algn="ctr"/>
                      <a:r>
                        <a:rPr lang="en-GB" sz="2400" b="1" dirty="0"/>
                        <a:t>Session Topic </a:t>
                      </a:r>
                    </a:p>
                  </a:txBody>
                  <a:tcPr anchor="ctr">
                    <a:solidFill>
                      <a:schemeClr val="bg1">
                        <a:lumMod val="95000"/>
                      </a:schemeClr>
                    </a:solidFill>
                  </a:tcPr>
                </a:tc>
                <a:extLst>
                  <a:ext uri="{0D108BD9-81ED-4DB2-BD59-A6C34878D82A}">
                    <a16:rowId xmlns:a16="http://schemas.microsoft.com/office/drawing/2014/main" val="1753495242"/>
                  </a:ext>
                </a:extLst>
              </a:tr>
              <a:tr h="1620099">
                <a:tc>
                  <a:txBody>
                    <a:bodyPr/>
                    <a:lstStyle/>
                    <a:p>
                      <a:pPr algn="r"/>
                      <a:r>
                        <a:rPr lang="en-GB" sz="2000" b="1" dirty="0"/>
                        <a:t> 16</a:t>
                      </a:r>
                      <a:r>
                        <a:rPr lang="en-GB" sz="2000" b="1" baseline="30000" dirty="0"/>
                        <a:t>th</a:t>
                      </a:r>
                      <a:r>
                        <a:rPr lang="en-GB" sz="2000" b="1" dirty="0"/>
                        <a:t> </a:t>
                      </a:r>
                    </a:p>
                    <a:p>
                      <a:pPr algn="r"/>
                      <a:r>
                        <a:rPr lang="en-GB" sz="2000" b="1" dirty="0"/>
                        <a:t>July </a:t>
                      </a:r>
                    </a:p>
                  </a:txBody>
                  <a:tcPr anchor="ctr">
                    <a:solidFill>
                      <a:srgbClr val="FFE279"/>
                    </a:solidFill>
                  </a:tcPr>
                </a:tc>
                <a:tc>
                  <a:txBody>
                    <a:bodyPr/>
                    <a:lstStyle/>
                    <a:p>
                      <a:r>
                        <a:rPr lang="en-GB" b="1" dirty="0">
                          <a:effectLst/>
                        </a:rPr>
                        <a:t>Tired or Toasted? How Do You Know When It’s Burnout?</a:t>
                      </a:r>
                      <a:r>
                        <a:rPr lang="en-GB" dirty="0">
                          <a:effectLst/>
                        </a:rPr>
                        <a:t> </a:t>
                      </a:r>
                    </a:p>
                    <a:p>
                      <a:r>
                        <a:rPr lang="en-GB" dirty="0">
                          <a:effectLst/>
                        </a:rPr>
                        <a:t>This session aims to explore the difference between everyday fatigue and true burnout — helping you spot the early warning signs and take action before it spirals. By understanding what burnout really looks like, we can better protect both our personal well-being and the health of our organisations. </a:t>
                      </a:r>
                    </a:p>
                  </a:txBody>
                  <a:tcPr anchor="ctr">
                    <a:solidFill>
                      <a:schemeClr val="tx2">
                        <a:lumMod val="10000"/>
                        <a:lumOff val="90000"/>
                      </a:schemeClr>
                    </a:solidFill>
                  </a:tcPr>
                </a:tc>
                <a:extLst>
                  <a:ext uri="{0D108BD9-81ED-4DB2-BD59-A6C34878D82A}">
                    <a16:rowId xmlns:a16="http://schemas.microsoft.com/office/drawing/2014/main" val="4216987173"/>
                  </a:ext>
                </a:extLst>
              </a:tr>
              <a:tr h="1316330">
                <a:tc>
                  <a:txBody>
                    <a:bodyPr/>
                    <a:lstStyle/>
                    <a:p>
                      <a:pPr algn="r"/>
                      <a:r>
                        <a:rPr lang="en-GB" sz="2000" b="1" dirty="0"/>
                        <a:t>20</a:t>
                      </a:r>
                      <a:r>
                        <a:rPr lang="en-GB" sz="2000" b="1" baseline="30000" dirty="0"/>
                        <a:t>th</a:t>
                      </a:r>
                      <a:r>
                        <a:rPr lang="en-GB" sz="2000" b="1" dirty="0"/>
                        <a:t> August</a:t>
                      </a:r>
                    </a:p>
                  </a:txBody>
                  <a:tcPr anchor="ctr">
                    <a:solidFill>
                      <a:srgbClr val="FCAC69"/>
                    </a:solidFill>
                  </a:tcPr>
                </a:tc>
                <a:tc>
                  <a:txBody>
                    <a:bodyPr/>
                    <a:lstStyle/>
                    <a:p>
                      <a:r>
                        <a:rPr lang="en-GB" b="1" dirty="0">
                          <a:effectLst/>
                        </a:rPr>
                        <a:t>Office or Obstacle Course? Rethinking Work for Neurodiverse Minds</a:t>
                      </a:r>
                      <a:r>
                        <a:rPr lang="en-GB" dirty="0">
                          <a:effectLst/>
                        </a:rPr>
                        <a:t> </a:t>
                      </a:r>
                    </a:p>
                    <a:p>
                      <a:r>
                        <a:rPr lang="en-GB" dirty="0">
                          <a:effectLst/>
                        </a:rPr>
                        <a:t>In this session we will discuss how neurodiversity impacts us in the workplace. We'll explore the barriers neurodivergent employees face and how organisational culture around neurodiversity shapes our experiences. </a:t>
                      </a:r>
                    </a:p>
                  </a:txBody>
                  <a:tcPr anchor="ctr">
                    <a:solidFill>
                      <a:schemeClr val="tx2">
                        <a:lumMod val="10000"/>
                        <a:lumOff val="90000"/>
                      </a:schemeClr>
                    </a:solidFill>
                  </a:tcPr>
                </a:tc>
                <a:extLst>
                  <a:ext uri="{0D108BD9-81ED-4DB2-BD59-A6C34878D82A}">
                    <a16:rowId xmlns:a16="http://schemas.microsoft.com/office/drawing/2014/main" val="1515503660"/>
                  </a:ext>
                </a:extLst>
              </a:tr>
              <a:tr h="1316330">
                <a:tc>
                  <a:txBody>
                    <a:bodyPr/>
                    <a:lstStyle/>
                    <a:p>
                      <a:pPr algn="r"/>
                      <a:r>
                        <a:rPr lang="en-GB" sz="2000" b="1" dirty="0"/>
                        <a:t>17</a:t>
                      </a:r>
                      <a:r>
                        <a:rPr lang="en-GB" sz="2000" b="1" baseline="30000" dirty="0"/>
                        <a:t>th</a:t>
                      </a:r>
                      <a:r>
                        <a:rPr lang="en-GB" sz="2000" b="1" dirty="0"/>
                        <a:t> September</a:t>
                      </a:r>
                    </a:p>
                  </a:txBody>
                  <a:tcPr anchor="ctr">
                    <a:solidFill>
                      <a:srgbClr val="FD878D"/>
                    </a:solidFill>
                  </a:tcPr>
                </a:tc>
                <a:tc>
                  <a:txBody>
                    <a:bodyPr/>
                    <a:lstStyle/>
                    <a:p>
                      <a:r>
                        <a:rPr lang="en-GB" b="1" dirty="0">
                          <a:effectLst/>
                        </a:rPr>
                        <a:t>Nurturing Wellbeing in a Neurodiverse World</a:t>
                      </a:r>
                      <a:r>
                        <a:rPr lang="en-GB" dirty="0">
                          <a:effectLst/>
                        </a:rPr>
                        <a:t> </a:t>
                      </a:r>
                    </a:p>
                    <a:p>
                      <a:r>
                        <a:rPr lang="en-GB" dirty="0">
                          <a:effectLst/>
                        </a:rPr>
                        <a:t>Explore how neurodiversity intersects with mental health, uncovering the unique challenges and strengths of neurodivergent individuals. Join us to share insights, coping strategies, and experiences that promote wellbeing in a neurodiverse world. </a:t>
                      </a:r>
                    </a:p>
                  </a:txBody>
                  <a:tcPr anchor="ctr">
                    <a:solidFill>
                      <a:schemeClr val="tx2">
                        <a:lumMod val="10000"/>
                        <a:lumOff val="90000"/>
                      </a:schemeClr>
                    </a:solidFill>
                  </a:tcPr>
                </a:tc>
                <a:extLst>
                  <a:ext uri="{0D108BD9-81ED-4DB2-BD59-A6C34878D82A}">
                    <a16:rowId xmlns:a16="http://schemas.microsoft.com/office/drawing/2014/main" val="4235571569"/>
                  </a:ext>
                </a:extLst>
              </a:tr>
            </a:tbl>
          </a:graphicData>
        </a:graphic>
      </p:graphicFrame>
      <p:sp>
        <p:nvSpPr>
          <p:cNvPr id="4" name="Title 5">
            <a:extLst>
              <a:ext uri="{FF2B5EF4-FFF2-40B4-BE49-F238E27FC236}">
                <a16:creationId xmlns:a16="http://schemas.microsoft.com/office/drawing/2014/main" id="{1E084A99-4BFE-C207-E012-E61F1BEE0ABA}"/>
              </a:ext>
            </a:extLst>
          </p:cNvPr>
          <p:cNvSpPr txBox="1">
            <a:spLocks/>
          </p:cNvSpPr>
          <p:nvPr/>
        </p:nvSpPr>
        <p:spPr>
          <a:xfrm>
            <a:off x="301659" y="642060"/>
            <a:ext cx="12144869" cy="720000"/>
          </a:xfrm>
          <a:prstGeom prst="rect">
            <a:avLst/>
          </a:prstGeom>
        </p:spPr>
        <p:txBody>
          <a:bodyPr vert="horz" lIns="0" tIns="45720" rIns="0" bIns="45720" rtlCol="0" anchor="t">
            <a:noAutofit/>
          </a:bodyPr>
          <a:lstStyle>
            <a:lvl1pPr algn="l" defTabSz="914400" rtl="0" eaLnBrk="1" latinLnBrk="0" hangingPunct="1">
              <a:lnSpc>
                <a:spcPct val="90000"/>
              </a:lnSpc>
              <a:spcBef>
                <a:spcPct val="0"/>
              </a:spcBef>
              <a:buNone/>
              <a:defRPr sz="3200" kern="1200">
                <a:solidFill>
                  <a:schemeClr val="tx1"/>
                </a:solidFill>
                <a:latin typeface="+mj-lt"/>
                <a:ea typeface="+mj-ea"/>
                <a:cs typeface="+mj-cs"/>
              </a:defRPr>
            </a:lvl1pPr>
          </a:lstStyle>
          <a:p>
            <a:r>
              <a:rPr lang="en-GB"/>
              <a:t>QA Apprenticeship Neurodiversity Network – book </a:t>
            </a:r>
            <a:r>
              <a:rPr lang="en-GB">
                <a:hlinkClick r:id="rId2">
                  <a:extLst>
                    <a:ext uri="{A12FA001-AC4F-418D-AE19-62706E023703}">
                      <ahyp:hlinkClr xmlns:ahyp="http://schemas.microsoft.com/office/drawing/2018/hyperlinkcolor" val="tx"/>
                    </a:ext>
                  </a:extLst>
                </a:hlinkClick>
              </a:rPr>
              <a:t>here</a:t>
            </a:r>
            <a:endParaRPr lang="en-GB" dirty="0"/>
          </a:p>
        </p:txBody>
      </p:sp>
    </p:spTree>
    <p:extLst>
      <p:ext uri="{BB962C8B-B14F-4D97-AF65-F5344CB8AC3E}">
        <p14:creationId xmlns:p14="http://schemas.microsoft.com/office/powerpoint/2010/main" val="344418846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3F10767-D8C9-4F36-C3C5-DF81E6C04970}"/>
            </a:ext>
          </a:extLst>
        </p:cNvPr>
        <p:cNvGrpSpPr/>
        <p:nvPr/>
      </p:nvGrpSpPr>
      <p:grpSpPr>
        <a:xfrm>
          <a:off x="0" y="0"/>
          <a:ext cx="0" cy="0"/>
          <a:chOff x="0" y="0"/>
          <a:chExt cx="0" cy="0"/>
        </a:xfrm>
      </p:grpSpPr>
      <p:graphicFrame>
        <p:nvGraphicFramePr>
          <p:cNvPr id="17" name="Table 16">
            <a:extLst>
              <a:ext uri="{FF2B5EF4-FFF2-40B4-BE49-F238E27FC236}">
                <a16:creationId xmlns:a16="http://schemas.microsoft.com/office/drawing/2014/main" id="{7F10E3D8-CC27-698B-5F8E-7DADD50013D1}"/>
              </a:ext>
            </a:extLst>
          </p:cNvPr>
          <p:cNvGraphicFramePr>
            <a:graphicFrameLocks noGrp="1"/>
          </p:cNvGraphicFramePr>
          <p:nvPr>
            <p:extLst>
              <p:ext uri="{D42A27DB-BD31-4B8C-83A1-F6EECF244321}">
                <p14:modId xmlns:p14="http://schemas.microsoft.com/office/powerpoint/2010/main" val="3115416303"/>
              </p:ext>
            </p:extLst>
          </p:nvPr>
        </p:nvGraphicFramePr>
        <p:xfrm>
          <a:off x="490494" y="1343208"/>
          <a:ext cx="11142182" cy="5040000"/>
        </p:xfrm>
        <a:graphic>
          <a:graphicData uri="http://schemas.openxmlformats.org/drawingml/2006/table">
            <a:tbl>
              <a:tblPr firstRow="1" bandRow="1">
                <a:tableStyleId>{5940675A-B579-460E-94D1-54222C63F5DA}</a:tableStyleId>
              </a:tblPr>
              <a:tblGrid>
                <a:gridCol w="1507988">
                  <a:extLst>
                    <a:ext uri="{9D8B030D-6E8A-4147-A177-3AD203B41FA5}">
                      <a16:colId xmlns:a16="http://schemas.microsoft.com/office/drawing/2014/main" val="1837211226"/>
                    </a:ext>
                  </a:extLst>
                </a:gridCol>
                <a:gridCol w="9634194">
                  <a:extLst>
                    <a:ext uri="{9D8B030D-6E8A-4147-A177-3AD203B41FA5}">
                      <a16:colId xmlns:a16="http://schemas.microsoft.com/office/drawing/2014/main" val="3600417742"/>
                    </a:ext>
                  </a:extLst>
                </a:gridCol>
              </a:tblGrid>
              <a:tr h="787241">
                <a:tc>
                  <a:txBody>
                    <a:bodyPr/>
                    <a:lstStyle/>
                    <a:p>
                      <a:pPr algn="ctr"/>
                      <a:r>
                        <a:rPr lang="en-GB" sz="2400" b="1" dirty="0"/>
                        <a:t>Date</a:t>
                      </a:r>
                    </a:p>
                  </a:txBody>
                  <a:tcPr anchor="ctr">
                    <a:solidFill>
                      <a:schemeClr val="bg1">
                        <a:lumMod val="95000"/>
                      </a:schemeClr>
                    </a:solidFill>
                  </a:tcPr>
                </a:tc>
                <a:tc>
                  <a:txBody>
                    <a:bodyPr/>
                    <a:lstStyle/>
                    <a:p>
                      <a:pPr algn="ctr"/>
                      <a:r>
                        <a:rPr lang="en-GB" sz="2400" b="1" dirty="0"/>
                        <a:t>Session Topic </a:t>
                      </a:r>
                    </a:p>
                  </a:txBody>
                  <a:tcPr anchor="ctr">
                    <a:solidFill>
                      <a:schemeClr val="bg1">
                        <a:lumMod val="95000"/>
                      </a:schemeClr>
                    </a:solidFill>
                  </a:tcPr>
                </a:tc>
                <a:extLst>
                  <a:ext uri="{0D108BD9-81ED-4DB2-BD59-A6C34878D82A}">
                    <a16:rowId xmlns:a16="http://schemas.microsoft.com/office/drawing/2014/main" val="1753495242"/>
                  </a:ext>
                </a:extLst>
              </a:tr>
              <a:tr h="1620099">
                <a:tc>
                  <a:txBody>
                    <a:bodyPr/>
                    <a:lstStyle/>
                    <a:p>
                      <a:pPr algn="r"/>
                      <a:r>
                        <a:rPr lang="en-GB" sz="2000" b="1" dirty="0"/>
                        <a:t>15</a:t>
                      </a:r>
                      <a:r>
                        <a:rPr lang="en-GB" sz="2000" b="1" baseline="30000" dirty="0"/>
                        <a:t>th</a:t>
                      </a:r>
                      <a:r>
                        <a:rPr lang="en-GB" sz="2000" b="1" dirty="0"/>
                        <a:t> October</a:t>
                      </a:r>
                    </a:p>
                  </a:txBody>
                  <a:tcPr anchor="ctr">
                    <a:solidFill>
                      <a:srgbClr val="BAA6F8"/>
                    </a:solidFill>
                  </a:tcPr>
                </a:tc>
                <a:tc>
                  <a:txBody>
                    <a:bodyPr/>
                    <a:lstStyle/>
                    <a:p>
                      <a:r>
                        <a:rPr lang="en-GB" b="1" dirty="0">
                          <a:effectLst/>
                        </a:rPr>
                        <a:t>Hormones in Motion: The Neurodivergent Experience</a:t>
                      </a:r>
                      <a:r>
                        <a:rPr lang="en-GB" dirty="0">
                          <a:effectLst/>
                        </a:rPr>
                        <a:t> </a:t>
                      </a:r>
                    </a:p>
                    <a:p>
                      <a:r>
                        <a:rPr lang="en-GB" dirty="0">
                          <a:effectLst/>
                        </a:rPr>
                        <a:t>This discussion will explore how hormonal fluctuations—such as those occurring during menstruation, pregnancy, and menopause—impact individuals with neurodivergent conditions. We will examine the interplay between hormonal changes and neurodivergent traits, focusing on emotional regulation, sensory processing, and executive function. </a:t>
                      </a:r>
                    </a:p>
                  </a:txBody>
                  <a:tcPr anchor="ctr">
                    <a:solidFill>
                      <a:schemeClr val="tx2">
                        <a:lumMod val="10000"/>
                        <a:lumOff val="90000"/>
                      </a:schemeClr>
                    </a:solidFill>
                  </a:tcPr>
                </a:tc>
                <a:extLst>
                  <a:ext uri="{0D108BD9-81ED-4DB2-BD59-A6C34878D82A}">
                    <a16:rowId xmlns:a16="http://schemas.microsoft.com/office/drawing/2014/main" val="4216987173"/>
                  </a:ext>
                </a:extLst>
              </a:tr>
              <a:tr h="1316330">
                <a:tc>
                  <a:txBody>
                    <a:bodyPr/>
                    <a:lstStyle/>
                    <a:p>
                      <a:pPr algn="r"/>
                      <a:r>
                        <a:rPr lang="en-GB" sz="2000" b="1" dirty="0"/>
                        <a:t>19</a:t>
                      </a:r>
                      <a:r>
                        <a:rPr lang="en-GB" sz="2000" b="1" baseline="30000" dirty="0"/>
                        <a:t>th</a:t>
                      </a:r>
                      <a:r>
                        <a:rPr lang="en-GB" sz="2000" b="1" dirty="0"/>
                        <a:t> November</a:t>
                      </a:r>
                    </a:p>
                  </a:txBody>
                  <a:tcPr anchor="ctr">
                    <a:solidFill>
                      <a:srgbClr val="6ACAE4"/>
                    </a:solidFill>
                  </a:tcPr>
                </a:tc>
                <a:tc>
                  <a:txBody>
                    <a:bodyPr/>
                    <a:lstStyle/>
                    <a:p>
                      <a:r>
                        <a:rPr lang="en-GB" b="1" dirty="0">
                          <a:effectLst/>
                        </a:rPr>
                        <a:t>Mind the Message: Verbal and Written Communication in a Neurodiverse World</a:t>
                      </a:r>
                      <a:r>
                        <a:rPr lang="en-GB" dirty="0">
                          <a:effectLst/>
                        </a:rPr>
                        <a:t> </a:t>
                      </a:r>
                    </a:p>
                    <a:p>
                      <a:r>
                        <a:rPr lang="en-GB" dirty="0">
                          <a:effectLst/>
                        </a:rPr>
                        <a:t>Join us for a discussion on how verbal and written communication styles affect neurodiverse individuals. We'll explore real-world experiences and practical strategies for making communication more inclusive, flexible, and effective for all minds. </a:t>
                      </a:r>
                    </a:p>
                  </a:txBody>
                  <a:tcPr anchor="ctr">
                    <a:solidFill>
                      <a:schemeClr val="tx2">
                        <a:lumMod val="10000"/>
                        <a:lumOff val="90000"/>
                      </a:schemeClr>
                    </a:solidFill>
                  </a:tcPr>
                </a:tc>
                <a:extLst>
                  <a:ext uri="{0D108BD9-81ED-4DB2-BD59-A6C34878D82A}">
                    <a16:rowId xmlns:a16="http://schemas.microsoft.com/office/drawing/2014/main" val="1515503660"/>
                  </a:ext>
                </a:extLst>
              </a:tr>
              <a:tr h="1316330">
                <a:tc>
                  <a:txBody>
                    <a:bodyPr/>
                    <a:lstStyle/>
                    <a:p>
                      <a:pPr algn="r"/>
                      <a:r>
                        <a:rPr lang="en-GB" sz="2000" b="1" dirty="0"/>
                        <a:t>17</a:t>
                      </a:r>
                      <a:r>
                        <a:rPr lang="en-GB" sz="2000" b="1" baseline="30000" dirty="0"/>
                        <a:t>th</a:t>
                      </a:r>
                      <a:r>
                        <a:rPr lang="en-GB" sz="2000" b="1" dirty="0"/>
                        <a:t> December</a:t>
                      </a:r>
                    </a:p>
                  </a:txBody>
                  <a:tcPr anchor="ctr">
                    <a:solidFill>
                      <a:srgbClr val="94D0B9"/>
                    </a:solidFill>
                  </a:tcPr>
                </a:tc>
                <a:tc>
                  <a:txBody>
                    <a:bodyPr/>
                    <a:lstStyle/>
                    <a:p>
                      <a:r>
                        <a:rPr lang="en-GB" b="1" dirty="0">
                          <a:effectLst/>
                        </a:rPr>
                        <a:t>Who do you think you are? </a:t>
                      </a:r>
                      <a:r>
                        <a:rPr lang="en-GB" dirty="0">
                          <a:effectLst/>
                        </a:rPr>
                        <a:t> </a:t>
                      </a:r>
                    </a:p>
                    <a:p>
                      <a:r>
                        <a:rPr lang="en-GB" dirty="0">
                          <a:effectLst/>
                        </a:rPr>
                        <a:t>In this session, we’ll explore how neurodiversity shapes the way we experience the world and express our authentic selves. We’ll look at how our different ways of thinking affect how we present to and connect with others, and succeed in life and work. </a:t>
                      </a:r>
                    </a:p>
                  </a:txBody>
                  <a:tcPr anchor="ctr">
                    <a:solidFill>
                      <a:schemeClr val="tx2">
                        <a:lumMod val="10000"/>
                        <a:lumOff val="90000"/>
                      </a:schemeClr>
                    </a:solidFill>
                  </a:tcPr>
                </a:tc>
                <a:extLst>
                  <a:ext uri="{0D108BD9-81ED-4DB2-BD59-A6C34878D82A}">
                    <a16:rowId xmlns:a16="http://schemas.microsoft.com/office/drawing/2014/main" val="4235571569"/>
                  </a:ext>
                </a:extLst>
              </a:tr>
            </a:tbl>
          </a:graphicData>
        </a:graphic>
      </p:graphicFrame>
      <p:sp>
        <p:nvSpPr>
          <p:cNvPr id="9" name="Title 5">
            <a:extLst>
              <a:ext uri="{FF2B5EF4-FFF2-40B4-BE49-F238E27FC236}">
                <a16:creationId xmlns:a16="http://schemas.microsoft.com/office/drawing/2014/main" id="{65E0B8D3-86B9-0FAF-9D20-ECE011620EE2}"/>
              </a:ext>
            </a:extLst>
          </p:cNvPr>
          <p:cNvSpPr txBox="1">
            <a:spLocks/>
          </p:cNvSpPr>
          <p:nvPr/>
        </p:nvSpPr>
        <p:spPr>
          <a:xfrm>
            <a:off x="301659" y="642060"/>
            <a:ext cx="12144869" cy="720000"/>
          </a:xfrm>
          <a:prstGeom prst="rect">
            <a:avLst/>
          </a:prstGeom>
        </p:spPr>
        <p:txBody>
          <a:bodyPr vert="horz" lIns="0" tIns="45720" rIns="0" bIns="45720" rtlCol="0" anchor="t">
            <a:noAutofit/>
          </a:bodyPr>
          <a:lstStyle>
            <a:lvl1pPr algn="l" defTabSz="914400" rtl="0" eaLnBrk="1" latinLnBrk="0" hangingPunct="1">
              <a:lnSpc>
                <a:spcPct val="90000"/>
              </a:lnSpc>
              <a:spcBef>
                <a:spcPct val="0"/>
              </a:spcBef>
              <a:buNone/>
              <a:defRPr sz="3200" kern="1200">
                <a:solidFill>
                  <a:schemeClr val="tx1"/>
                </a:solidFill>
                <a:latin typeface="+mj-lt"/>
                <a:ea typeface="+mj-ea"/>
                <a:cs typeface="+mj-cs"/>
              </a:defRPr>
            </a:lvl1pPr>
          </a:lstStyle>
          <a:p>
            <a:r>
              <a:rPr lang="en-GB"/>
              <a:t>QA Apprenticeship Neurodiversity Network – book </a:t>
            </a:r>
            <a:r>
              <a:rPr lang="en-GB">
                <a:hlinkClick r:id="rId2">
                  <a:extLst>
                    <a:ext uri="{A12FA001-AC4F-418D-AE19-62706E023703}">
                      <ahyp:hlinkClr xmlns:ahyp="http://schemas.microsoft.com/office/drawing/2018/hyperlinkcolor" val="tx"/>
                    </a:ext>
                  </a:extLst>
                </a:hlinkClick>
              </a:rPr>
              <a:t>here</a:t>
            </a:r>
            <a:endParaRPr lang="en-GB" dirty="0"/>
          </a:p>
        </p:txBody>
      </p:sp>
    </p:spTree>
    <p:extLst>
      <p:ext uri="{BB962C8B-B14F-4D97-AF65-F5344CB8AC3E}">
        <p14:creationId xmlns:p14="http://schemas.microsoft.com/office/powerpoint/2010/main" val="2713589025"/>
      </p:ext>
    </p:extLst>
  </p:cSld>
  <p:clrMapOvr>
    <a:masterClrMapping/>
  </p:clrMapOvr>
</p:sld>
</file>

<file path=ppt/theme/theme1.xml><?xml version="1.0" encoding="utf-8"?>
<a:theme xmlns:a="http://schemas.openxmlformats.org/drawingml/2006/main" name="3_QA_ContSlides">
  <a:themeElements>
    <a:clrScheme name="QA new">
      <a:dk1>
        <a:srgbClr val="0D0D0D"/>
      </a:dk1>
      <a:lt1>
        <a:sysClr val="window" lastClr="FFFFFF"/>
      </a:lt1>
      <a:dk2>
        <a:srgbClr val="0D0D0D"/>
      </a:dk2>
      <a:lt2>
        <a:srgbClr val="F2F2F2"/>
      </a:lt2>
      <a:accent1>
        <a:srgbClr val="2FB7DA"/>
      </a:accent1>
      <a:accent2>
        <a:srgbClr val="FCAC69"/>
      </a:accent2>
      <a:accent3>
        <a:srgbClr val="9E84F5"/>
      </a:accent3>
      <a:accent4>
        <a:srgbClr val="FC5B61"/>
      </a:accent4>
      <a:accent5>
        <a:srgbClr val="82CAAE"/>
      </a:accent5>
      <a:accent6>
        <a:srgbClr val="FFDC57"/>
      </a:accent6>
      <a:hlink>
        <a:srgbClr val="467886"/>
      </a:hlink>
      <a:folHlink>
        <a:srgbClr val="96607D"/>
      </a:folHlink>
    </a:clrScheme>
    <a:fontScheme name="QA - Theme font Figtree">
      <a:majorFont>
        <a:latin typeface="Figtree ExtraBold"/>
        <a:ea typeface=""/>
        <a:cs typeface=""/>
      </a:majorFont>
      <a:minorFont>
        <a:latin typeface="Figtree"/>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QAPPTDeck_07June2024_Draft10_WIP" id="{31718AEA-A993-4BB7-B3DF-78738FFB6F18}" vid="{99BD60D0-E4C9-4F6E-BF4B-1B224EC6A50A}"/>
    </a:ext>
  </a:extLst>
</a:theme>
</file>

<file path=docProps/app.xml><?xml version="1.0" encoding="utf-8"?>
<Properties xmlns="http://schemas.openxmlformats.org/officeDocument/2006/extended-properties" xmlns:vt="http://schemas.openxmlformats.org/officeDocument/2006/docPropsVTypes">
  <TotalTime>39</TotalTime>
  <Words>384</Words>
  <Application>Microsoft Office PowerPoint</Application>
  <PresentationFormat>Widescreen</PresentationFormat>
  <Paragraphs>36</Paragraphs>
  <Slides>3</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3</vt:i4>
      </vt:variant>
    </vt:vector>
  </HeadingPairs>
  <TitlesOfParts>
    <vt:vector size="7" baseType="lpstr">
      <vt:lpstr>Arial</vt:lpstr>
      <vt:lpstr>Figtree</vt:lpstr>
      <vt:lpstr>Figtree ExtraBold</vt:lpstr>
      <vt:lpstr>3_QA_ContSlides</vt:lpstr>
      <vt:lpstr>PowerPoint Presentation</vt:lpstr>
      <vt:lpstr>PowerPoint Presentation</vt:lpstr>
      <vt:lpstr>PowerPoint Presentation</vt:lpstr>
    </vt:vector>
  </TitlesOfParts>
  <Company>QA Ltd</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Perry, Sarah</dc:creator>
  <cp:lastModifiedBy>Perry, Sarah</cp:lastModifiedBy>
  <cp:revision>1</cp:revision>
  <dcterms:created xsi:type="dcterms:W3CDTF">2025-07-10T14:29:41Z</dcterms:created>
  <dcterms:modified xsi:type="dcterms:W3CDTF">2025-07-10T15:14:21Z</dcterms:modified>
</cp:coreProperties>
</file>